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308" r:id="rId4"/>
    <p:sldId id="309" r:id="rId5"/>
    <p:sldId id="310" r:id="rId6"/>
    <p:sldId id="273" r:id="rId7"/>
    <p:sldId id="274" r:id="rId8"/>
    <p:sldId id="261" r:id="rId9"/>
    <p:sldId id="262" r:id="rId10"/>
    <p:sldId id="263" r:id="rId11"/>
    <p:sldId id="303" r:id="rId12"/>
    <p:sldId id="302" r:id="rId13"/>
    <p:sldId id="264" r:id="rId14"/>
    <p:sldId id="304" r:id="rId15"/>
    <p:sldId id="305" r:id="rId16"/>
    <p:sldId id="306" r:id="rId17"/>
    <p:sldId id="307" r:id="rId18"/>
    <p:sldId id="297" r:id="rId19"/>
    <p:sldId id="298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F6ECD5-964F-4590-AF22-056EBE10CF41}">
          <p14:sldIdLst>
            <p14:sldId id="256"/>
            <p14:sldId id="257"/>
            <p14:sldId id="308"/>
            <p14:sldId id="309"/>
            <p14:sldId id="310"/>
          </p14:sldIdLst>
        </p14:section>
        <p14:section name="Раздел без заголовка" id="{CA47D986-131E-4C9C-BF3C-79AF69A118E0}">
          <p14:sldIdLst>
            <p14:sldId id="273"/>
            <p14:sldId id="274"/>
            <p14:sldId id="261"/>
            <p14:sldId id="262"/>
            <p14:sldId id="263"/>
            <p14:sldId id="303"/>
            <p14:sldId id="302"/>
            <p14:sldId id="264"/>
            <p14:sldId id="304"/>
            <p14:sldId id="305"/>
            <p14:sldId id="306"/>
            <p14:sldId id="307"/>
            <p14:sldId id="297"/>
            <p14:sldId id="298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7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3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5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1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2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9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75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fsZ_mAee4" TargetMode="External"/><Relationship Id="rId2" Type="http://schemas.openxmlformats.org/officeDocument/2006/relationships/hyperlink" Target="https://www.youtube.com/watch?v=q3441qdx13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kl3ZjJ_auU" TargetMode="External"/><Relationship Id="rId4" Type="http://schemas.openxmlformats.org/officeDocument/2006/relationships/hyperlink" Target="https://www.youtube.com/watch?v=O54KjiTqnV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osvita.ua/physics/tag-elektromagnitni_kolivannya_ta_hvili/" TargetMode="External"/><Relationship Id="rId2" Type="http://schemas.openxmlformats.org/officeDocument/2006/relationships/hyperlink" Target="https://www.iznotest.info/elektromagnitni-kolivannya-i-hvil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w77S5FFig&amp;list=PLNh7yDWmHUlvKTX4cIE3ZHV3g5Byvc8KG&amp;index=12" TargetMode="External"/><Relationship Id="rId2" Type="http://schemas.openxmlformats.org/officeDocument/2006/relationships/hyperlink" Target="https://www.youtube.com/watch?v=-Xny5FHGsFA&amp;list=PLsWyMT6uUTrcAQBUx6IExJkGI5twapITV&amp;index=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cak.cz/data/android/physicsatschool/template.php?s=ac_matematika&amp;l=ua" TargetMode="External"/><Relationship Id="rId2" Type="http://schemas.openxmlformats.org/officeDocument/2006/relationships/hyperlink" Target="https://www.vascak.cz/data/android/physicsatschool/template.php?f=ele_elmg&amp;l=u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scak.cz/data/android/physicsatschool/template.php?s=ac_rlc_ser&amp;l=ua" TargetMode="External"/><Relationship Id="rId4" Type="http://schemas.openxmlformats.org/officeDocument/2006/relationships/hyperlink" Target="https://www.vascak.cz/data/android/physicsatschool/template.php?s=ac_rlc_par&amp;l=u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332656"/>
            <a:ext cx="7848872" cy="936104"/>
          </a:xfrm>
          <a:noFill/>
        </p:spPr>
        <p:txBody>
          <a:bodyPr/>
          <a:lstStyle/>
          <a:p>
            <a:r>
              <a:rPr lang="uk-UA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30. Вільні електромагнітні  </a:t>
            </a:r>
            <a:br>
              <a:rPr lang="uk-UA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коливання</a:t>
            </a:r>
            <a:endParaRPr lang="uk-UA" altLang="ru-RU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5025677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3200" dirty="0" smtClean="0">
                <a:latin typeface="Monotype Corsiva" panose="03010101010201010101" pitchFamily="66" charset="0"/>
              </a:rPr>
              <a:t>Ліцей № 35 ім. В. Шеймана</a:t>
            </a:r>
          </a:p>
          <a:p>
            <a:pPr>
              <a:lnSpc>
                <a:spcPct val="90000"/>
              </a:lnSpc>
            </a:pPr>
            <a:r>
              <a:rPr lang="uk-UA" altLang="ru-RU" sz="3200" dirty="0" smtClean="0">
                <a:latin typeface="Monotype Corsiva" panose="03010101010201010101" pitchFamily="66" charset="0"/>
              </a:rPr>
              <a:t>Кравченко </a:t>
            </a:r>
            <a:r>
              <a:rPr lang="uk-UA" altLang="ru-RU" sz="3200" dirty="0">
                <a:latin typeface="Monotype Corsiva" panose="03010101010201010101" pitchFamily="66" charset="0"/>
              </a:rPr>
              <a:t>Л</a:t>
            </a:r>
            <a:r>
              <a:rPr lang="uk-UA" altLang="ru-RU" sz="3200" dirty="0" smtClean="0">
                <a:latin typeface="Monotype Corsiva" panose="03010101010201010101" pitchFamily="66" charset="0"/>
              </a:rPr>
              <a:t>ілія Вікторівна</a:t>
            </a:r>
            <a:endParaRPr lang="uk-UA" altLang="ru-RU" sz="32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176936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77048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176936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82089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176936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4249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1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20891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7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8842"/>
            <a:ext cx="7488832" cy="44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8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550134"/>
            <a:ext cx="74888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262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86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587439" cy="23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7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760640" cy="508000"/>
          </a:xfrm>
        </p:spPr>
        <p:txBody>
          <a:bodyPr/>
          <a:lstStyle/>
          <a:p>
            <a:r>
              <a:rPr lang="uk-UA" b="1" dirty="0" smtClean="0"/>
              <a:t>Відео - приклади </a:t>
            </a:r>
            <a:r>
              <a:rPr lang="uk-UA" b="1" dirty="0"/>
              <a:t>задач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9"/>
            <a:ext cx="7200800" cy="2304256"/>
          </a:xfrm>
        </p:spPr>
        <p:txBody>
          <a:bodyPr/>
          <a:lstStyle/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www.youtube.com/watch?v=q3441qdx13Y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www.youtube.com/watch?v=e5fsZ_mAee4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www.youtube.com/watch?v=O54KjiTqnV0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www.youtube.com/watch?v=pkl3ZjJ_auU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147868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uk-UA" dirty="0" smtClean="0"/>
              <a:t>Тренувальні тести </a:t>
            </a:r>
          </a:p>
          <a:p>
            <a:pPr marL="0" indent="0">
              <a:buNone/>
            </a:pPr>
            <a:r>
              <a:rPr lang="uk-UA" dirty="0"/>
              <a:t>«Вільні електромагнітні коливання»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https://www.iznotest.info/elektromagnitni-kolivannya-i-hvili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https://zno.osvita.ua/physics/tag-elektromagnitni_kolivannya_ta_hvili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uk-UA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3968" y="548680"/>
            <a:ext cx="364429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uk-UA" b="1" kern="0" smtClean="0"/>
              <a:t>Онлайн тести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35686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914456" cy="649288"/>
          </a:xfrm>
        </p:spPr>
        <p:txBody>
          <a:bodyPr/>
          <a:lstStyle/>
          <a:p>
            <a:r>
              <a:rPr lang="uk-UA" altLang="ru-RU" sz="2400" b="1" dirty="0"/>
              <a:t>Вільними електромагнітними коливаннями (ЕМК)</a:t>
            </a:r>
            <a:endParaRPr lang="uk-UA" altLang="ru-RU" sz="2400" b="1" dirty="0"/>
          </a:p>
        </p:txBody>
      </p:sp>
      <p:pic>
        <p:nvPicPr>
          <p:cNvPr id="1026" name="Picture 2" descr="Коливальний контур | Visual 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01" y="1700808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6860"/>
            <a:ext cx="4772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60648"/>
            <a:ext cx="4032994" cy="792162"/>
          </a:xfrm>
        </p:spPr>
        <p:txBody>
          <a:bodyPr/>
          <a:lstStyle/>
          <a:p>
            <a:r>
              <a:rPr lang="uk-UA" altLang="ru-RU" b="1" dirty="0" smtClean="0"/>
              <a:t>Бажаємо успіху</a:t>
            </a:r>
            <a:endParaRPr lang="ru-RU" altLang="ru-RU" b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3861048"/>
            <a:ext cx="69850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dirty="0" smtClean="0"/>
              <a:t>Використана література</a:t>
            </a:r>
          </a:p>
          <a:p>
            <a:pPr marL="0" indent="0">
              <a:buNone/>
            </a:pPr>
            <a:r>
              <a:rPr lang="uk-UA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Струж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Н., Мацюк В. Фізика. Комплексна підготовка до ЗНО. - Т.: Підручники і посібники,2018.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476672"/>
            <a:ext cx="4896544" cy="649288"/>
          </a:xfrm>
        </p:spPr>
        <p:txBody>
          <a:bodyPr/>
          <a:lstStyle/>
          <a:p>
            <a:r>
              <a:rPr lang="uk-UA" altLang="ru-RU" sz="2400" b="1" dirty="0"/>
              <a:t>Рівняння та графіки коливань. </a:t>
            </a:r>
            <a:endParaRPr lang="uk-UA" alt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84784"/>
            <a:ext cx="753621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914456" cy="649288"/>
          </a:xfrm>
        </p:spPr>
        <p:txBody>
          <a:bodyPr/>
          <a:lstStyle/>
          <a:p>
            <a:r>
              <a:rPr lang="uk-UA" altLang="ru-RU" sz="2400" b="1" dirty="0"/>
              <a:t>Вільними електромагнітними коливаннями (ЕМК)</a:t>
            </a:r>
            <a:endParaRPr lang="uk-UA" alt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85738"/>
            <a:ext cx="7024836" cy="49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914456" cy="649288"/>
          </a:xfrm>
        </p:spPr>
        <p:txBody>
          <a:bodyPr/>
          <a:lstStyle/>
          <a:p>
            <a:r>
              <a:rPr lang="uk-UA" altLang="ru-RU" sz="2400" b="1" dirty="0"/>
              <a:t>Вільними електромагнітними коливаннями (ЕМК)</a:t>
            </a:r>
            <a:endParaRPr lang="uk-UA" alt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49759"/>
            <a:ext cx="840263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384376" cy="508000"/>
          </a:xfrm>
        </p:spPr>
        <p:txBody>
          <a:bodyPr/>
          <a:lstStyle/>
          <a:p>
            <a:r>
              <a:rPr lang="uk-UA" b="1" dirty="0" smtClean="0"/>
              <a:t>Відео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064896" cy="2664296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Xny5FHGsFA&amp;list=PLsWyMT6uUTrcAQBUx6IExJkGI5twapITV&amp;index=44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www.youtube.com/watch?v=f6w77S5FFig&amp;list=PLNh7yDWmHUlvKTX4cIE3ZHV3g5Byvc8KG&amp;index=12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657" y="548680"/>
            <a:ext cx="4968552" cy="508000"/>
          </a:xfrm>
        </p:spPr>
        <p:txBody>
          <a:bodyPr/>
          <a:lstStyle/>
          <a:p>
            <a:r>
              <a:rPr lang="uk-UA" b="1" dirty="0" smtClean="0"/>
              <a:t>Симуляція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643812" cy="395922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www.vascak.cz/data/android/physicsatschool/template.php?f=ele_elmg&amp;l=ua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www.vascak.cz/data/android/physicsatschool/template.php?s=ac_matematika&amp;l=ua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www.vascak.cz/data/android/physicsatschool/template.php?s=ac_rlc_par&amp;l=ua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www.vascak.cz/data/android/physicsatschool/template.php?s=ac_rlc_ser&amp;l=ua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207028" cy="508000"/>
          </a:xfrm>
        </p:spPr>
        <p:txBody>
          <a:bodyPr/>
          <a:lstStyle/>
          <a:p>
            <a:r>
              <a:rPr lang="uk-UA" b="1" dirty="0"/>
              <a:t>Приклади задач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3395" y="1484784"/>
            <a:ext cx="76328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248944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786873"/>
            <a:ext cx="84249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8972"/>
      </p:ext>
    </p:extLst>
  </p:cSld>
  <p:clrMapOvr>
    <a:masterClrMapping/>
  </p:clrMapOvr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949</TotalTime>
  <Words>144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krasivo</vt:lpstr>
      <vt:lpstr>Тема 30. Вільні електромагнітні                                          коливання</vt:lpstr>
      <vt:lpstr>Вільними електромагнітними коливаннями (ЕМК)</vt:lpstr>
      <vt:lpstr>Рівняння та графіки коливань. </vt:lpstr>
      <vt:lpstr>Вільними електромагнітними коливаннями (ЕМК)</vt:lpstr>
      <vt:lpstr>Вільними електромагнітними коливаннями (ЕМК)</vt:lpstr>
      <vt:lpstr>Відео - теорія</vt:lpstr>
      <vt:lpstr>Симуляція - теорія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Приклади задач</vt:lpstr>
      <vt:lpstr>Відео - приклади задач</vt:lpstr>
      <vt:lpstr>Презентация PowerPoint</vt:lpstr>
      <vt:lpstr>Бажаємо успіху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27. Магнітне поле</dc:title>
  <dc:creator>Пользователь Windows</dc:creator>
  <cp:lastModifiedBy>Пользователь Windows</cp:lastModifiedBy>
  <cp:revision>71</cp:revision>
  <dcterms:created xsi:type="dcterms:W3CDTF">2024-03-20T18:25:57Z</dcterms:created>
  <dcterms:modified xsi:type="dcterms:W3CDTF">2024-03-24T18:09:12Z</dcterms:modified>
</cp:coreProperties>
</file>