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0" r:id="rId4"/>
    <p:sldId id="278" r:id="rId5"/>
    <p:sldId id="277" r:id="rId6"/>
    <p:sldId id="276" r:id="rId7"/>
    <p:sldId id="279" r:id="rId8"/>
    <p:sldId id="280" r:id="rId9"/>
    <p:sldId id="281" r:id="rId10"/>
    <p:sldId id="272" r:id="rId11"/>
    <p:sldId id="282" r:id="rId12"/>
    <p:sldId id="283" r:id="rId13"/>
    <p:sldId id="273" r:id="rId14"/>
    <p:sldId id="274" r:id="rId15"/>
    <p:sldId id="261" r:id="rId16"/>
    <p:sldId id="262" r:id="rId17"/>
    <p:sldId id="263" r:id="rId18"/>
    <p:sldId id="264" r:id="rId19"/>
    <p:sldId id="268" r:id="rId20"/>
    <p:sldId id="275" r:id="rId21"/>
    <p:sldId id="25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7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3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5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1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2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2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9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755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H0fj0gtEY&amp;list=PLsWyMT6uUTrcAQBUx6IExJkGI5twapITV&amp;index=6" TargetMode="External"/><Relationship Id="rId2" Type="http://schemas.openxmlformats.org/officeDocument/2006/relationships/hyperlink" Target="https://www.youtube.com/watch?v=m1ZdmFw3Zfk&amp;list=PLsWyMT6uUTrcAQBUx6IExJkGI5twapITV&amp;index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reypi.wixsite.com/portfolio/blank-c16s4" TargetMode="External"/><Relationship Id="rId5" Type="http://schemas.openxmlformats.org/officeDocument/2006/relationships/hyperlink" Target="https://www.youtube.com/watch?v=2ZBZ74OdI24&amp;list=PLsWyMT6uUTrcAQBUx6IExJkGI5twapITV&amp;index=22" TargetMode="External"/><Relationship Id="rId4" Type="http://schemas.openxmlformats.org/officeDocument/2006/relationships/hyperlink" Target="https://www.youtube.com/watch?v=VMicFcnwosA&amp;list=PLsWyMT6uUTrcAQBUx6IExJkGI5twapITV&amp;index=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runr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rupho" TargetMode="External"/><Relationship Id="rId2" Type="http://schemas.openxmlformats.org/officeDocument/2006/relationships/hyperlink" Target="http://surl.li/rupg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rl.li/ruph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runjp" TargetMode="External"/><Relationship Id="rId2" Type="http://schemas.openxmlformats.org/officeDocument/2006/relationships/hyperlink" Target="http://surl.li/runk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260648"/>
            <a:ext cx="7416824" cy="936104"/>
          </a:xfrm>
          <a:noFill/>
        </p:spPr>
        <p:txBody>
          <a:bodyPr/>
          <a:lstStyle/>
          <a:p>
            <a:r>
              <a:rPr lang="ru-RU" alt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32. </a:t>
            </a:r>
            <a:r>
              <a:rPr lang="uk-UA" altLang="ru-RU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Електромагнітні хвилі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157192"/>
            <a:ext cx="5025677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3200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Ліцей № 35 ім. В. Шеймана</a:t>
            </a:r>
          </a:p>
          <a:p>
            <a:pPr>
              <a:lnSpc>
                <a:spcPct val="90000"/>
              </a:lnSpc>
            </a:pPr>
            <a:r>
              <a:rPr lang="uk-UA" altLang="ru-RU" sz="3200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Кравченко </a:t>
            </a:r>
            <a:r>
              <a:rPr lang="uk-UA" altLang="ru-RU" sz="3200" dirty="0">
                <a:solidFill>
                  <a:schemeClr val="bg2"/>
                </a:solidFill>
                <a:latin typeface="Monotype Corsiva" panose="03010101010201010101" pitchFamily="66" charset="0"/>
              </a:rPr>
              <a:t>Л</a:t>
            </a:r>
            <a:r>
              <a:rPr lang="uk-UA" altLang="ru-RU" sz="3200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ілія Вікторівна</a:t>
            </a:r>
            <a:endParaRPr lang="uk-UA" altLang="ru-RU" sz="32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516531" cy="508000"/>
          </a:xfrm>
        </p:spPr>
        <p:txBody>
          <a:bodyPr/>
          <a:lstStyle/>
          <a:p>
            <a:r>
              <a:rPr lang="uk-UA" b="1" dirty="0"/>
              <a:t>Радіолокація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70056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184576" cy="508000"/>
          </a:xfrm>
        </p:spPr>
        <p:txBody>
          <a:bodyPr/>
          <a:lstStyle/>
          <a:p>
            <a:r>
              <a:rPr lang="uk-UA" dirty="0" smtClean="0"/>
              <a:t>Електромагнітна хвиля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267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23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184576" cy="508000"/>
          </a:xfrm>
        </p:spPr>
        <p:txBody>
          <a:bodyPr/>
          <a:lstStyle/>
          <a:p>
            <a:r>
              <a:rPr lang="uk-UA" dirty="0" smtClean="0"/>
              <a:t>Електромагнітна хвиля</a:t>
            </a:r>
            <a:endParaRPr lang="uk-U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836711"/>
            <a:ext cx="7394575" cy="58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9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384376" cy="508000"/>
          </a:xfrm>
        </p:spPr>
        <p:txBody>
          <a:bodyPr/>
          <a:lstStyle/>
          <a:p>
            <a:r>
              <a:rPr lang="uk-UA" b="1" dirty="0" smtClean="0"/>
              <a:t>Відео - теорія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2304256"/>
          </a:xfrm>
        </p:spPr>
        <p:txBody>
          <a:bodyPr/>
          <a:lstStyle/>
          <a:p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www.youtube.com/watch?v=m1ZdmFw3Zfk&amp;list=PLsWyMT6uUTrcAQBUx6IExJkGI5twapITV&amp;index=2</a:t>
            </a:r>
            <a:endParaRPr lang="uk-UA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www.youtube.com/watch?v=yjH0fj0gtEY&amp;list=PLsWyMT6uUTrcAQBUx6IExJkGI5twapITV&amp;index=6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www.youtube.com/watch?v=VMicFcnwosA&amp;list=PLsWyMT6uUTrcAQBUx6IExJkGI5twapITV&amp;index=7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www.youtube.com/watch?v=2ZBZ74OdI24&amp;list=PLsWyMT6uUTrcAQBUx6IExJkGI5twapITV&amp;index=22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pureypi.wixsite.com/portfolio/blank-c16s4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8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657" y="548680"/>
            <a:ext cx="4968552" cy="508000"/>
          </a:xfrm>
        </p:spPr>
        <p:txBody>
          <a:bodyPr/>
          <a:lstStyle/>
          <a:p>
            <a:r>
              <a:rPr lang="uk-UA" b="1" dirty="0" smtClean="0"/>
              <a:t>Симуляція - теорія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643812" cy="3959225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surl.li/runrf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85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207028" cy="508000"/>
          </a:xfrm>
        </p:spPr>
        <p:txBody>
          <a:bodyPr/>
          <a:lstStyle/>
          <a:p>
            <a:r>
              <a:rPr lang="uk-UA" b="1" dirty="0"/>
              <a:t>Приклади задач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4" y="1643063"/>
            <a:ext cx="7365222" cy="14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1" y="3212976"/>
            <a:ext cx="7236569" cy="28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248944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35" y="1844824"/>
            <a:ext cx="764774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89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4176936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36347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9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960912" cy="508000"/>
          </a:xfrm>
        </p:spPr>
        <p:txBody>
          <a:bodyPr/>
          <a:lstStyle/>
          <a:p>
            <a:r>
              <a:rPr lang="uk-UA" b="1" dirty="0" smtClean="0"/>
              <a:t>Приклади задач</a:t>
            </a:r>
            <a:endParaRPr lang="uk-U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999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7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760640" cy="508000"/>
          </a:xfrm>
        </p:spPr>
        <p:txBody>
          <a:bodyPr/>
          <a:lstStyle/>
          <a:p>
            <a:r>
              <a:rPr lang="uk-UA" b="1" dirty="0" smtClean="0"/>
              <a:t>Відео - приклади </a:t>
            </a:r>
            <a:r>
              <a:rPr lang="uk-UA" b="1" dirty="0"/>
              <a:t>задач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9"/>
            <a:ext cx="5040560" cy="2304256"/>
          </a:xfrm>
        </p:spPr>
        <p:txBody>
          <a:bodyPr/>
          <a:lstStyle/>
          <a:p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surl.li/rupgh</a:t>
            </a:r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surl.li/rupho</a:t>
            </a:r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surl.li/ruphy</a:t>
            </a:r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1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332656"/>
            <a:ext cx="6336486" cy="649288"/>
          </a:xfrm>
        </p:spPr>
        <p:txBody>
          <a:bodyPr/>
          <a:lstStyle/>
          <a:p>
            <a:r>
              <a:rPr lang="uk-UA" altLang="ru-RU" b="1" dirty="0"/>
              <a:t>•	Електромагнітне поле</a:t>
            </a:r>
            <a:endParaRPr lang="uk-UA" alt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50" y="1700808"/>
            <a:ext cx="76542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643812" cy="39592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uk-UA" dirty="0" smtClean="0"/>
              <a:t>Тренувальні тести </a:t>
            </a:r>
            <a:r>
              <a:rPr lang="uk-UA" dirty="0"/>
              <a:t>«Електромагнітні хвилі»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surl.li/runkn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surl.li/runjp</a:t>
            </a:r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3968" y="548680"/>
            <a:ext cx="364429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uk-UA" b="1" kern="0" smtClean="0"/>
              <a:t>Онлайн тести</a:t>
            </a:r>
            <a:endParaRPr lang="ru-RU" b="1" kern="0" dirty="0"/>
          </a:p>
        </p:txBody>
      </p:sp>
    </p:spTree>
    <p:extLst>
      <p:ext uri="{BB962C8B-B14F-4D97-AF65-F5344CB8AC3E}">
        <p14:creationId xmlns:p14="http://schemas.microsoft.com/office/powerpoint/2010/main" val="1802094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260648"/>
            <a:ext cx="4032994" cy="792162"/>
          </a:xfrm>
        </p:spPr>
        <p:txBody>
          <a:bodyPr/>
          <a:lstStyle/>
          <a:p>
            <a:r>
              <a:rPr lang="uk-UA" altLang="ru-RU" b="1" dirty="0" smtClean="0"/>
              <a:t>Бажаємо успіху</a:t>
            </a:r>
            <a:endParaRPr lang="ru-RU" altLang="ru-RU" b="1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3861048"/>
            <a:ext cx="69850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dirty="0" smtClean="0"/>
              <a:t>Використана література</a:t>
            </a:r>
          </a:p>
          <a:p>
            <a:pPr marL="0" indent="0">
              <a:buNone/>
            </a:pPr>
            <a:r>
              <a:rPr lang="uk-UA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Струж</a:t>
            </a:r>
            <a:r>
              <a:rPr lang="uk-UA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Н., Мацюк В. Фізика. Комплексна підготовка до ЗНО. - Т.: Підручники і посібники,2018.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60" y="1484784"/>
            <a:ext cx="8640960" cy="508000"/>
          </a:xfrm>
        </p:spPr>
        <p:txBody>
          <a:bodyPr/>
          <a:lstStyle/>
          <a:p>
            <a:pPr lvl="0"/>
            <a:r>
              <a:rPr lang="uk-UA" sz="3000" b="1" i="1" dirty="0"/>
              <a:t>Характеристики електромагнітної </a:t>
            </a:r>
            <a:r>
              <a:rPr lang="uk-UA" sz="3000" b="1" i="1" dirty="0" smtClean="0"/>
              <a:t>хвилі</a:t>
            </a:r>
            <a:endParaRPr lang="ru-RU" sz="3000" dirty="0"/>
          </a:p>
        </p:txBody>
      </p:sp>
      <p:pic>
        <p:nvPicPr>
          <p:cNvPr id="1026" name="Picture 2" descr="C:\Users\BOO\Downloads\electromagnetic-wave-vivaxsolutio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93" y="13062"/>
            <a:ext cx="3918002" cy="15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85388"/>
            <a:ext cx="7123187" cy="41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60" y="1484784"/>
            <a:ext cx="8640960" cy="508000"/>
          </a:xfrm>
        </p:spPr>
        <p:txBody>
          <a:bodyPr/>
          <a:lstStyle/>
          <a:p>
            <a:pPr lvl="0"/>
            <a:r>
              <a:rPr lang="uk-UA" sz="3000" b="1" i="1" dirty="0"/>
              <a:t>Характеристики електромагнітної </a:t>
            </a:r>
            <a:r>
              <a:rPr lang="uk-UA" sz="3000" b="1" i="1" dirty="0" smtClean="0"/>
              <a:t>хвилі</a:t>
            </a:r>
            <a:endParaRPr lang="ru-RU" sz="3000" dirty="0"/>
          </a:p>
        </p:txBody>
      </p:sp>
      <p:pic>
        <p:nvPicPr>
          <p:cNvPr id="1026" name="Picture 2" descr="C:\Users\BOO\Downloads\electromagnetic-wave-vivaxsolutio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93" y="13062"/>
            <a:ext cx="3918002" cy="15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03103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8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508000"/>
          </a:xfrm>
        </p:spPr>
        <p:txBody>
          <a:bodyPr/>
          <a:lstStyle/>
          <a:p>
            <a:r>
              <a:rPr lang="uk-UA" b="1" dirty="0" smtClean="0"/>
              <a:t>Електромагнітна хвиля</a:t>
            </a:r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2" y="1781070"/>
            <a:ext cx="7861401" cy="388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560840" cy="1008112"/>
          </a:xfrm>
        </p:spPr>
        <p:txBody>
          <a:bodyPr/>
          <a:lstStyle/>
          <a:p>
            <a:r>
              <a:rPr lang="uk-UA" sz="2800" b="1" dirty="0" smtClean="0"/>
              <a:t>Передача інформації за допомогою ЕМХ</a:t>
            </a:r>
            <a:br>
              <a:rPr lang="uk-UA" sz="2800" b="1" dirty="0" smtClean="0"/>
            </a:br>
            <a:r>
              <a:rPr lang="uk-UA" sz="2800" b="1" dirty="0"/>
              <a:t> </a:t>
            </a:r>
            <a:r>
              <a:rPr lang="uk-UA" sz="2800" b="1" dirty="0" smtClean="0"/>
              <a:t>                        </a:t>
            </a:r>
            <a:r>
              <a:rPr lang="uk-UA" sz="2000" b="1" dirty="0" smtClean="0"/>
              <a:t>(принципи радіотелефонного зв’язку)</a:t>
            </a:r>
            <a:endParaRPr lang="uk-UA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0238"/>
            <a:ext cx="88773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560840" cy="1008112"/>
          </a:xfrm>
        </p:spPr>
        <p:txBody>
          <a:bodyPr/>
          <a:lstStyle/>
          <a:p>
            <a:r>
              <a:rPr lang="uk-UA" sz="2800" b="1" dirty="0" smtClean="0"/>
              <a:t>Передача інформації за допомогою ЕМХ </a:t>
            </a:r>
            <a:br>
              <a:rPr lang="uk-UA" sz="2800" b="1" dirty="0" smtClean="0"/>
            </a:br>
            <a:r>
              <a:rPr lang="uk-UA" sz="2800" b="1" dirty="0"/>
              <a:t> </a:t>
            </a:r>
            <a:r>
              <a:rPr lang="uk-UA" sz="2800" b="1" dirty="0" smtClean="0"/>
              <a:t>                        </a:t>
            </a:r>
            <a:r>
              <a:rPr lang="uk-UA" sz="2000" b="1" dirty="0" smtClean="0"/>
              <a:t>(принципи радіотелефонного зв’язку)</a:t>
            </a:r>
            <a:endParaRPr lang="uk-UA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5006"/>
            <a:ext cx="841401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560840" cy="1008112"/>
          </a:xfrm>
        </p:spPr>
        <p:txBody>
          <a:bodyPr/>
          <a:lstStyle/>
          <a:p>
            <a:r>
              <a:rPr lang="uk-UA" sz="2800" b="1" dirty="0" smtClean="0"/>
              <a:t>Передача інформації за допомогою ЕМХ </a:t>
            </a:r>
            <a:br>
              <a:rPr lang="uk-UA" sz="2800" b="1" dirty="0" smtClean="0"/>
            </a:br>
            <a:r>
              <a:rPr lang="uk-UA" sz="2800" b="1" dirty="0"/>
              <a:t> </a:t>
            </a:r>
            <a:r>
              <a:rPr lang="uk-UA" sz="2800" b="1" dirty="0" smtClean="0"/>
              <a:t>                        </a:t>
            </a:r>
            <a:r>
              <a:rPr lang="uk-UA" sz="2000" b="1" dirty="0" smtClean="0"/>
              <a:t>(принципи радіотелефонного зв’язку)</a:t>
            </a:r>
            <a:endParaRPr lang="uk-UA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76438"/>
            <a:ext cx="8953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560840" cy="1008112"/>
          </a:xfrm>
        </p:spPr>
        <p:txBody>
          <a:bodyPr/>
          <a:lstStyle/>
          <a:p>
            <a:r>
              <a:rPr lang="uk-UA" sz="2800" b="1" dirty="0" smtClean="0"/>
              <a:t>Передача інформації за допомогою ЕМХ </a:t>
            </a:r>
            <a:br>
              <a:rPr lang="uk-UA" sz="2800" b="1" dirty="0" smtClean="0"/>
            </a:br>
            <a:r>
              <a:rPr lang="uk-UA" sz="2800" b="1" dirty="0"/>
              <a:t> </a:t>
            </a:r>
            <a:r>
              <a:rPr lang="uk-UA" sz="2800" b="1" dirty="0" smtClean="0"/>
              <a:t>                        </a:t>
            </a:r>
            <a:r>
              <a:rPr lang="uk-UA" sz="2000" b="1" dirty="0" smtClean="0"/>
              <a:t>(принципи радіотелефонного зв’язку)</a:t>
            </a:r>
            <a:endParaRPr lang="uk-UA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44711"/>
            <a:ext cx="8148008" cy="29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3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368</TotalTime>
  <Words>135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krasivo</vt:lpstr>
      <vt:lpstr>Тема 32. Електромагнітні хвилі</vt:lpstr>
      <vt:lpstr>• Електромагнітне поле</vt:lpstr>
      <vt:lpstr>Характеристики електромагнітної хвилі</vt:lpstr>
      <vt:lpstr>Характеристики електромагнітної хвилі</vt:lpstr>
      <vt:lpstr>Електромагнітна хвиля</vt:lpstr>
      <vt:lpstr>Передача інформації за допомогою ЕМХ                          (принципи радіотелефонного зв’язку)</vt:lpstr>
      <vt:lpstr>Передача інформації за допомогою ЕМХ                           (принципи радіотелефонного зв’язку)</vt:lpstr>
      <vt:lpstr>Передача інформації за допомогою ЕМХ                           (принципи радіотелефонного зв’язку)</vt:lpstr>
      <vt:lpstr>Передача інформації за допомогою ЕМХ                           (принципи радіотелефонного зв’язку)</vt:lpstr>
      <vt:lpstr>Радіолокація</vt:lpstr>
      <vt:lpstr>Електромагнітна хвиля</vt:lpstr>
      <vt:lpstr>Електромагнітна хвиля</vt:lpstr>
      <vt:lpstr>Відео - теорія</vt:lpstr>
      <vt:lpstr>Симуляція - теорія</vt:lpstr>
      <vt:lpstr>Приклади задач</vt:lpstr>
      <vt:lpstr>Приклади задач</vt:lpstr>
      <vt:lpstr>Приклади задач</vt:lpstr>
      <vt:lpstr>Приклади задач</vt:lpstr>
      <vt:lpstr>Відео - приклади задач</vt:lpstr>
      <vt:lpstr>Презентация PowerPoint</vt:lpstr>
      <vt:lpstr>Бажаємо успіху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27. Магнітне поле</dc:title>
  <dc:creator>Пользователь Windows</dc:creator>
  <cp:lastModifiedBy>Пользователь Windows</cp:lastModifiedBy>
  <cp:revision>35</cp:revision>
  <dcterms:created xsi:type="dcterms:W3CDTF">2024-03-20T18:25:57Z</dcterms:created>
  <dcterms:modified xsi:type="dcterms:W3CDTF">2024-03-22T10:40:42Z</dcterms:modified>
</cp:coreProperties>
</file>