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media/image75.png" ContentType="image/png"/>
  <Override PartName="/ppt/media/image9.png" ContentType="image/png"/>
  <Override PartName="/ppt/media/image57.png" ContentType="image/png"/>
  <Override PartName="/ppt/media/image1.png" ContentType="image/png"/>
  <Override PartName="/ppt/media/image130.png" ContentType="image/png"/>
  <Override PartName="/ppt/media/image58.png" ContentType="image/png"/>
  <Override PartName="/ppt/media/image2.png" ContentType="image/png"/>
  <Override PartName="/ppt/media/image131.png" ContentType="image/png"/>
  <Override PartName="/ppt/media/image59.png" ContentType="image/png"/>
  <Override PartName="/ppt/media/image3.png" ContentType="image/pn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0.png" ContentType="image/png"/>
  <Override PartName="/ppt/media/image28.png" ContentType="image/png"/>
  <Override PartName="/ppt/media/image101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110.png" ContentType="image/png"/>
  <Override PartName="/ppt/media/image38.png" ContentType="image/png"/>
  <Override PartName="/ppt/media/image111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120.png" ContentType="image/png"/>
  <Override PartName="/ppt/media/image48.png" ContentType="image/png"/>
  <Override PartName="/ppt/media/image121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140.png" ContentType="image/png"/>
  <Override PartName="/ppt/media/image68.png" ContentType="image/png"/>
  <Override PartName="/ppt/media/image141.png" ContentType="image/png"/>
  <Override PartName="/ppt/media/image69.png" ContentType="image/png"/>
  <Override PartName="/ppt/media/image76.png" ContentType="image/png"/>
  <Override PartName="/ppt/media/image77.png" ContentType="image/png"/>
  <Override PartName="/ppt/media/image150.png" ContentType="image/png"/>
  <Override PartName="/ppt/media/image78.png" ContentType="image/png"/>
  <Override PartName="/ppt/media/image151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160.png" ContentType="image/png"/>
  <Override PartName="/ppt/media/image88.png" ContentType="image/png"/>
  <Override PartName="/ppt/media/image161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170.png" ContentType="image/png"/>
  <Override PartName="/ppt/media/image98.png" ContentType="image/png"/>
  <Override PartName="/ppt/media/image171.png" ContentType="image/png"/>
  <Override PartName="/ppt/media/image99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15.png" ContentType="image/png"/>
  <Override PartName="/ppt/media/image116.png" ContentType="image/png"/>
  <Override PartName="/ppt/media/image117.png" ContentType="image/png"/>
  <Override PartName="/ppt/media/image118.png" ContentType="image/png"/>
  <Override PartName="/ppt/media/image119.png" ContentType="image/png"/>
  <Override PartName="/ppt/media/image122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6.png" ContentType="image/png"/>
  <Override PartName="/ppt/media/image127.png" ContentType="image/png"/>
  <Override PartName="/ppt/media/image128.png" ContentType="image/png"/>
  <Override PartName="/ppt/media/image129.png" ContentType="image/png"/>
  <Override PartName="/ppt/media/image132.png" ContentType="image/png"/>
  <Override PartName="/ppt/media/image133.png" ContentType="image/png"/>
  <Override PartName="/ppt/media/image134.png" ContentType="image/png"/>
  <Override PartName="/ppt/media/image135.png" ContentType="image/png"/>
  <Override PartName="/ppt/media/image136.png" ContentType="image/png"/>
  <Override PartName="/ppt/media/image137.png" ContentType="image/png"/>
  <Override PartName="/ppt/media/image138.png" ContentType="image/png"/>
  <Override PartName="/ppt/media/image139.png" ContentType="image/png"/>
  <Override PartName="/ppt/media/image142.png" ContentType="image/png"/>
  <Override PartName="/ppt/media/image143.png" ContentType="image/png"/>
  <Override PartName="/ppt/media/image144.png" ContentType="image/png"/>
  <Override PartName="/ppt/media/image145.png" ContentType="image/png"/>
  <Override PartName="/ppt/media/image146.png" ContentType="image/png"/>
  <Override PartName="/ppt/media/image147.png" ContentType="image/png"/>
  <Override PartName="/ppt/media/image148.png" ContentType="image/png"/>
  <Override PartName="/ppt/media/image149.png" ContentType="image/png"/>
  <Override PartName="/ppt/media/image152.png" ContentType="image/png"/>
  <Override PartName="/ppt/media/image153.png" ContentType="image/png"/>
  <Override PartName="/ppt/media/image154.png" ContentType="image/png"/>
  <Override PartName="/ppt/media/image155.png" ContentType="image/png"/>
  <Override PartName="/ppt/media/image156.png" ContentType="image/png"/>
  <Override PartName="/ppt/media/image157.png" ContentType="image/png"/>
  <Override PartName="/ppt/media/image158.png" ContentType="image/png"/>
  <Override PartName="/ppt/media/image159.png" ContentType="image/png"/>
  <Override PartName="/ppt/media/image162.png" ContentType="image/png"/>
  <Override PartName="/ppt/media/image163.png" ContentType="image/png"/>
  <Override PartName="/ppt/media/image164.png" ContentType="image/png"/>
  <Override PartName="/ppt/media/image165.png" ContentType="image/png"/>
  <Override PartName="/ppt/media/image166.png" ContentType="image/png"/>
  <Override PartName="/ppt/media/image167.png" ContentType="image/png"/>
  <Override PartName="/ppt/media/image168.png" ContentType="image/png"/>
  <Override PartName="/ppt/media/image169.png" ContentType="image/png"/>
  <Override PartName="/ppt/media/image172.png" ContentType="image/png"/>
  <Override PartName="/ppt/media/image173.png" ContentType="image/png"/>
  <Override PartName="/ppt/media/image174.png" ContentType="image/png"/>
  <Override PartName="/ppt/media/image175.png" ContentType="image/png"/>
  <Override PartName="/ppt/media/image176.png" ContentType="image/png"/>
  <Override PartName="/ppt/media/image177.png" ContentType="image/png"/>
  <Override PartName="/ppt/media/image178.png" ContentType="image/png"/>
  <Override PartName="/ppt/media/image179.png" ContentType="image/png"/>
  <Override PartName="/ppt/media/image180.png" ContentType="image/png"/>
  <Override PartName="/ppt/media/image181.png" ContentType="image/png"/>
  <Override PartName="/ppt/media/image182.png" ContentType="image/png"/>
  <Override PartName="/ppt/media/image183.png" ContentType="image/png"/>
  <Override PartName="/ppt/media/image184.png" ContentType="image/png"/>
  <Override PartName="/ppt/media/image185.png" ContentType="image/png"/>
  <Override PartName="/ppt/media/image186.png" ContentType="image/png"/>
  <Override PartName="/ppt/media/image187.png" ContentType="image/png"/>
  <Override PartName="/ppt/media/image188.png" ContentType="image/png"/>
  <Override PartName="/ppt/media/image189.png" ContentType="image/png"/>
  <Override PartName="/ppt/media/image190.png" ContentType="image/png"/>
  <Override PartName="/ppt/media/image191.png" ContentType="image/png"/>
  <Override PartName="/ppt/media/image192.png" ContentType="image/png"/>
  <Override PartName="/ppt/media/image193.png" ContentType="image/png"/>
  <Override PartName="/ppt/media/image19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B145A6A-BFC6-4080-9A13-0644D1C8B9DE}" type="datetime">
              <a:rPr b="0" lang="uk-UA" sz="1200" spc="-1" strike="noStrike">
                <a:solidFill>
                  <a:srgbClr val="8b8b8b"/>
                </a:solidFill>
                <a:latin typeface="Calibri"/>
              </a:rPr>
              <a:t>16.5.25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D202F90-37BB-436F-A81E-C6AC2F66EB3C}" type="slidenum">
              <a:rPr b="0" lang="uk-UA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9.png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Relationship Id="rId1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1" Type="http://schemas.openxmlformats.org/officeDocument/2006/relationships/image" Target="../media/image134.png"/><Relationship Id="rId12" Type="http://schemas.openxmlformats.org/officeDocument/2006/relationships/image" Target="../media/image135.png"/><Relationship Id="rId13" Type="http://schemas.openxmlformats.org/officeDocument/2006/relationships/image" Target="../media/image136.png"/><Relationship Id="rId14" Type="http://schemas.openxmlformats.org/officeDocument/2006/relationships/image" Target="../media/image137.png"/><Relationship Id="rId15" Type="http://schemas.openxmlformats.org/officeDocument/2006/relationships/image" Target="../media/image138.png"/><Relationship Id="rId16" Type="http://schemas.openxmlformats.org/officeDocument/2006/relationships/image" Target="../media/image139.png"/><Relationship Id="rId17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0.png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0" Type="http://schemas.openxmlformats.org/officeDocument/2006/relationships/image" Target="../media/image149.png"/><Relationship Id="rId11" Type="http://schemas.openxmlformats.org/officeDocument/2006/relationships/image" Target="../media/image150.png"/><Relationship Id="rId12" Type="http://schemas.openxmlformats.org/officeDocument/2006/relationships/image" Target="../media/image151.png"/><Relationship Id="rId13" Type="http://schemas.openxmlformats.org/officeDocument/2006/relationships/image" Target="../media/image152.png"/><Relationship Id="rId14" Type="http://schemas.openxmlformats.org/officeDocument/2006/relationships/image" Target="../media/image153.png"/><Relationship Id="rId1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4.png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2.png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Relationship Id="rId8" Type="http://schemas.openxmlformats.org/officeDocument/2006/relationships/image" Target="../media/image169.png"/><Relationship Id="rId9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0.png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0" Type="http://schemas.openxmlformats.org/officeDocument/2006/relationships/image" Target="../media/image179.png"/><Relationship Id="rId1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0.png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Relationship Id="rId8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87.png"/><Relationship Id="rId2" Type="http://schemas.openxmlformats.org/officeDocument/2006/relationships/image" Target="../media/image188.png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rot="20562000">
            <a:off x="414360" y="1082160"/>
            <a:ext cx="6643800" cy="3799800"/>
          </a:xfrm>
          <a:custGeom>
            <a:avLst/>
            <a:gdLst/>
            <a:ahLst/>
            <a:rect l="l" t="t" r="r" b="b"/>
            <a:pathLst>
              <a:path w="6644041" h="3800034">
                <a:moveTo>
                  <a:pt x="0" y="0"/>
                </a:moveTo>
                <a:lnTo>
                  <a:pt x="6644041" y="0"/>
                </a:lnTo>
                <a:lnTo>
                  <a:pt x="6644041" y="3800034"/>
                </a:lnTo>
                <a:lnTo>
                  <a:pt x="0" y="380003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 rot="19547400">
            <a:off x="17123760" y="2773440"/>
            <a:ext cx="3487680" cy="4931280"/>
          </a:xfrm>
          <a:custGeom>
            <a:avLst/>
            <a:gdLst/>
            <a:ahLst/>
            <a:rect l="l" t="t" r="r" b="b"/>
            <a:pathLst>
              <a:path w="3487993" h="4931610">
                <a:moveTo>
                  <a:pt x="0" y="0"/>
                </a:moveTo>
                <a:lnTo>
                  <a:pt x="3487994" y="0"/>
                </a:lnTo>
                <a:lnTo>
                  <a:pt x="3487994" y="4931611"/>
                </a:lnTo>
                <a:lnTo>
                  <a:pt x="0" y="493161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 rot="20952600">
            <a:off x="16974360" y="1638720"/>
            <a:ext cx="973800" cy="1795680"/>
          </a:xfrm>
          <a:custGeom>
            <a:avLst/>
            <a:gdLst/>
            <a:ahLst/>
            <a:rect l="l" t="t" r="r" b="b"/>
            <a:pathLst>
              <a:path w="974269" h="1795887">
                <a:moveTo>
                  <a:pt x="0" y="0"/>
                </a:moveTo>
                <a:lnTo>
                  <a:pt x="974269" y="0"/>
                </a:lnTo>
                <a:lnTo>
                  <a:pt x="974269" y="1795888"/>
                </a:lnTo>
                <a:lnTo>
                  <a:pt x="0" y="17958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"/>
          <p:cNvSpPr/>
          <p:nvPr/>
        </p:nvSpPr>
        <p:spPr>
          <a:xfrm rot="455400">
            <a:off x="3445920" y="431280"/>
            <a:ext cx="4200120" cy="5938560"/>
          </a:xfrm>
          <a:custGeom>
            <a:avLst/>
            <a:gdLst/>
            <a:ahLst/>
            <a:rect l="l" t="t" r="r" b="b"/>
            <a:pathLst>
              <a:path w="4200452" h="5938942">
                <a:moveTo>
                  <a:pt x="0" y="0"/>
                </a:moveTo>
                <a:lnTo>
                  <a:pt x="4200451" y="0"/>
                </a:lnTo>
                <a:lnTo>
                  <a:pt x="4200451" y="5938942"/>
                </a:lnTo>
                <a:lnTo>
                  <a:pt x="0" y="59389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5"/>
          <p:cNvSpPr/>
          <p:nvPr/>
        </p:nvSpPr>
        <p:spPr>
          <a:xfrm rot="21335400">
            <a:off x="442080" y="385200"/>
            <a:ext cx="1172880" cy="2162520"/>
          </a:xfrm>
          <a:custGeom>
            <a:avLst/>
            <a:gdLst/>
            <a:ahLst/>
            <a:rect l="l" t="t" r="r" b="b"/>
            <a:pathLst>
              <a:path w="1173273" h="2162716">
                <a:moveTo>
                  <a:pt x="0" y="0"/>
                </a:moveTo>
                <a:lnTo>
                  <a:pt x="1173274" y="0"/>
                </a:lnTo>
                <a:lnTo>
                  <a:pt x="1173274" y="2162715"/>
                </a:lnTo>
                <a:lnTo>
                  <a:pt x="0" y="21627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6" name="Group 6"/>
          <p:cNvGrpSpPr/>
          <p:nvPr/>
        </p:nvGrpSpPr>
        <p:grpSpPr>
          <a:xfrm>
            <a:off x="1429920" y="227880"/>
            <a:ext cx="15777000" cy="15332760"/>
            <a:chOff x="1429920" y="227880"/>
            <a:chExt cx="15777000" cy="15332760"/>
          </a:xfrm>
        </p:grpSpPr>
        <p:grpSp>
          <p:nvGrpSpPr>
            <p:cNvPr id="47" name="Group 7"/>
            <p:cNvGrpSpPr/>
            <p:nvPr/>
          </p:nvGrpSpPr>
          <p:grpSpPr>
            <a:xfrm>
              <a:off x="14563080" y="787320"/>
              <a:ext cx="1322640" cy="2201760"/>
              <a:chOff x="14563080" y="787320"/>
              <a:chExt cx="1322640" cy="2201760"/>
            </a:xfrm>
          </p:grpSpPr>
          <p:sp>
            <p:nvSpPr>
              <p:cNvPr id="48" name="CustomShape 8"/>
              <p:cNvSpPr/>
              <p:nvPr/>
            </p:nvSpPr>
            <p:spPr>
              <a:xfrm rot="20943000">
                <a:off x="14765400" y="1019880"/>
                <a:ext cx="948960" cy="189612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" name="CustomShape 9"/>
              <p:cNvSpPr/>
              <p:nvPr/>
            </p:nvSpPr>
            <p:spPr>
              <a:xfrm rot="20943000">
                <a:off x="14749920" y="858600"/>
                <a:ext cx="948960" cy="2058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0" name="Group 10"/>
            <p:cNvGrpSpPr/>
            <p:nvPr/>
          </p:nvGrpSpPr>
          <p:grpSpPr>
            <a:xfrm>
              <a:off x="14949000" y="2783160"/>
              <a:ext cx="1322640" cy="2201760"/>
              <a:chOff x="14949000" y="2783160"/>
              <a:chExt cx="1322640" cy="2201760"/>
            </a:xfrm>
          </p:grpSpPr>
          <p:sp>
            <p:nvSpPr>
              <p:cNvPr id="51" name="CustomShape 11"/>
              <p:cNvSpPr/>
              <p:nvPr/>
            </p:nvSpPr>
            <p:spPr>
              <a:xfrm rot="20943000">
                <a:off x="15151320" y="3015720"/>
                <a:ext cx="948960" cy="189612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" name="CustomShape 12"/>
              <p:cNvSpPr/>
              <p:nvPr/>
            </p:nvSpPr>
            <p:spPr>
              <a:xfrm rot="20943000">
                <a:off x="15135840" y="2854440"/>
                <a:ext cx="948960" cy="2058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3" name="Group 13"/>
            <p:cNvGrpSpPr/>
            <p:nvPr/>
          </p:nvGrpSpPr>
          <p:grpSpPr>
            <a:xfrm>
              <a:off x="15335280" y="4779360"/>
              <a:ext cx="1322640" cy="2201760"/>
              <a:chOff x="15335280" y="4779360"/>
              <a:chExt cx="1322640" cy="2201760"/>
            </a:xfrm>
          </p:grpSpPr>
          <p:sp>
            <p:nvSpPr>
              <p:cNvPr id="54" name="CustomShape 14"/>
              <p:cNvSpPr/>
              <p:nvPr/>
            </p:nvSpPr>
            <p:spPr>
              <a:xfrm rot="20943000">
                <a:off x="15537600" y="5011920"/>
                <a:ext cx="948960" cy="189612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dc9c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" name="CustomShape 15"/>
              <p:cNvSpPr/>
              <p:nvPr/>
            </p:nvSpPr>
            <p:spPr>
              <a:xfrm rot="20943000">
                <a:off x="15522120" y="4850640"/>
                <a:ext cx="948960" cy="2058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6" name="Group 16"/>
            <p:cNvGrpSpPr/>
            <p:nvPr/>
          </p:nvGrpSpPr>
          <p:grpSpPr>
            <a:xfrm>
              <a:off x="15721200" y="6775560"/>
              <a:ext cx="1322640" cy="2201760"/>
              <a:chOff x="15721200" y="6775560"/>
              <a:chExt cx="1322640" cy="2201760"/>
            </a:xfrm>
          </p:grpSpPr>
          <p:sp>
            <p:nvSpPr>
              <p:cNvPr id="57" name="CustomShape 17"/>
              <p:cNvSpPr/>
              <p:nvPr/>
            </p:nvSpPr>
            <p:spPr>
              <a:xfrm rot="20943000">
                <a:off x="15923520" y="7008120"/>
                <a:ext cx="948960" cy="189612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" name="CustomShape 18"/>
              <p:cNvSpPr/>
              <p:nvPr/>
            </p:nvSpPr>
            <p:spPr>
              <a:xfrm rot="20943000">
                <a:off x="15908040" y="6846840"/>
                <a:ext cx="948960" cy="2058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9" name="CustomShape 19"/>
            <p:cNvSpPr/>
            <p:nvPr/>
          </p:nvSpPr>
          <p:spPr>
            <a:xfrm rot="15543000">
              <a:off x="10831680" y="4317120"/>
              <a:ext cx="8640720" cy="2268000"/>
            </a:xfrm>
            <a:custGeom>
              <a:avLst/>
              <a:gdLst/>
              <a:ahLst/>
              <a:rect l="l" t="t" r="r" b="b"/>
              <a:pathLst>
                <a:path w="11521383" h="3024363">
                  <a:moveTo>
                    <a:pt x="0" y="0"/>
                  </a:moveTo>
                  <a:lnTo>
                    <a:pt x="11521383" y="0"/>
                  </a:lnTo>
                  <a:lnTo>
                    <a:pt x="11521383" y="3024363"/>
                  </a:lnTo>
                  <a:lnTo>
                    <a:pt x="0" y="302436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60" name="Group 20"/>
            <p:cNvGrpSpPr/>
            <p:nvPr/>
          </p:nvGrpSpPr>
          <p:grpSpPr>
            <a:xfrm>
              <a:off x="1991880" y="227880"/>
              <a:ext cx="15180840" cy="14866560"/>
              <a:chOff x="1991880" y="227880"/>
              <a:chExt cx="15180840" cy="14866560"/>
            </a:xfrm>
          </p:grpSpPr>
          <p:sp>
            <p:nvSpPr>
              <p:cNvPr id="61" name="CustomShape 21"/>
              <p:cNvSpPr/>
              <p:nvPr/>
            </p:nvSpPr>
            <p:spPr>
              <a:xfrm rot="20924400">
                <a:off x="3110760" y="1534680"/>
                <a:ext cx="12975120" cy="12411720"/>
              </a:xfrm>
              <a:custGeom>
                <a:avLst/>
                <a:gdLst/>
                <a:ahLst/>
                <a:rect l="l" t="t" r="r" b="b"/>
                <a:pathLst>
                  <a:path w="3796084" h="3631276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3631276"/>
                    </a:lnTo>
                    <a:lnTo>
                      <a:pt x="0" y="3631276"/>
                    </a:ln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" name="CustomShape 22"/>
              <p:cNvSpPr/>
              <p:nvPr/>
            </p:nvSpPr>
            <p:spPr>
              <a:xfrm rot="20924400">
                <a:off x="3094560" y="1373760"/>
                <a:ext cx="12975120" cy="1257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3" name="CustomShape 23"/>
            <p:cNvSpPr/>
            <p:nvPr/>
          </p:nvSpPr>
          <p:spPr>
            <a:xfrm rot="20920800">
              <a:off x="3162960" y="1537200"/>
              <a:ext cx="12905280" cy="12881880"/>
            </a:xfrm>
            <a:custGeom>
              <a:avLst/>
              <a:gdLst/>
              <a:ahLst/>
              <a:rect l="l" t="t" r="r" b="b"/>
              <a:pathLst>
                <a:path w="17207732" h="17176445">
                  <a:moveTo>
                    <a:pt x="0" y="0"/>
                  </a:moveTo>
                  <a:lnTo>
                    <a:pt x="17207731" y="0"/>
                  </a:lnTo>
                  <a:lnTo>
                    <a:pt x="17207731" y="17176444"/>
                  </a:lnTo>
                  <a:lnTo>
                    <a:pt x="0" y="1717644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CustomShape 24"/>
            <p:cNvSpPr/>
            <p:nvPr/>
          </p:nvSpPr>
          <p:spPr>
            <a:xfrm rot="20819400">
              <a:off x="2484360" y="3188880"/>
              <a:ext cx="1192320" cy="9505440"/>
            </a:xfrm>
            <a:custGeom>
              <a:avLst/>
              <a:gdLst/>
              <a:ahLst/>
              <a:rect l="l" t="t" r="r" b="b"/>
              <a:pathLst>
                <a:path w="1590032" h="12674169">
                  <a:moveTo>
                    <a:pt x="0" y="0"/>
                  </a:moveTo>
                  <a:lnTo>
                    <a:pt x="1590032" y="0"/>
                  </a:lnTo>
                  <a:lnTo>
                    <a:pt x="1590032" y="12674170"/>
                  </a:lnTo>
                  <a:lnTo>
                    <a:pt x="0" y="1267417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" name="Group 25"/>
          <p:cNvGrpSpPr/>
          <p:nvPr/>
        </p:nvGrpSpPr>
        <p:grpSpPr>
          <a:xfrm>
            <a:off x="3350880" y="2229480"/>
            <a:ext cx="12592080" cy="6720840"/>
            <a:chOff x="3350880" y="2229480"/>
            <a:chExt cx="12592080" cy="6720840"/>
          </a:xfrm>
        </p:grpSpPr>
        <p:sp>
          <p:nvSpPr>
            <p:cNvPr id="66" name="CustomShape 26"/>
            <p:cNvSpPr/>
            <p:nvPr/>
          </p:nvSpPr>
          <p:spPr>
            <a:xfrm rot="20924400">
              <a:off x="3688200" y="3514320"/>
              <a:ext cx="11948760" cy="4310640"/>
            </a:xfrm>
            <a:custGeom>
              <a:avLst/>
              <a:gdLst/>
              <a:ahLst/>
              <a:rect l="l" t="t" r="r" b="b"/>
              <a:pathLst>
                <a:path w="3495756" h="1261209">
                  <a:moveTo>
                    <a:pt x="0" y="0"/>
                  </a:moveTo>
                  <a:lnTo>
                    <a:pt x="3495756" y="0"/>
                  </a:lnTo>
                  <a:lnTo>
                    <a:pt x="3495756" y="1261209"/>
                  </a:lnTo>
                  <a:lnTo>
                    <a:pt x="0" y="1261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CustomShape 27"/>
            <p:cNvSpPr/>
            <p:nvPr/>
          </p:nvSpPr>
          <p:spPr>
            <a:xfrm rot="20924400">
              <a:off x="3672360" y="3352680"/>
              <a:ext cx="11948760" cy="447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8" name="Line 28"/>
          <p:cNvSpPr/>
          <p:nvPr/>
        </p:nvSpPr>
        <p:spPr>
          <a:xfrm flipV="1">
            <a:off x="5879160" y="4914360"/>
            <a:ext cx="9122400" cy="178020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29"/>
          <p:cNvSpPr/>
          <p:nvPr/>
        </p:nvSpPr>
        <p:spPr>
          <a:xfrm rot="20926200">
            <a:off x="4303440" y="3467880"/>
            <a:ext cx="10647720" cy="31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2589"/>
              </a:lnSpc>
            </a:pPr>
            <a:r>
              <a:rPr b="1" lang="uk-UA" sz="7200" spc="-1" strike="noStrike">
                <a:solidFill>
                  <a:srgbClr val="000000"/>
                </a:solidFill>
                <a:latin typeface="Arial"/>
                <a:ea typeface="Open Sans Extra Bold"/>
              </a:rPr>
              <a:t>Показникові нерівності</a:t>
            </a:r>
            <a:endParaRPr b="0" lang="uk-UA" sz="7200" spc="-1" strike="noStrike">
              <a:latin typeface="Arial"/>
            </a:endParaRPr>
          </a:p>
          <a:p>
            <a:pPr algn="ctr">
              <a:lnSpc>
                <a:spcPts val="12589"/>
              </a:lnSpc>
            </a:pPr>
            <a:endParaRPr b="0" lang="uk-UA" sz="7200" spc="-1" strike="noStrike">
              <a:latin typeface="Arial"/>
            </a:endParaRPr>
          </a:p>
        </p:txBody>
      </p:sp>
      <p:sp>
        <p:nvSpPr>
          <p:cNvPr id="70" name="CustomShape 30"/>
          <p:cNvSpPr/>
          <p:nvPr/>
        </p:nvSpPr>
        <p:spPr>
          <a:xfrm rot="1348800">
            <a:off x="15638760" y="801792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0" y="0"/>
                </a:lnTo>
                <a:lnTo>
                  <a:pt x="2466840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1"/>
          <p:cNvGrpSpPr/>
          <p:nvPr/>
        </p:nvGrpSpPr>
        <p:grpSpPr>
          <a:xfrm>
            <a:off x="689400" y="10080"/>
            <a:ext cx="17598240" cy="9979200"/>
            <a:chOff x="689400" y="10080"/>
            <a:chExt cx="17598240" cy="9979200"/>
          </a:xfrm>
        </p:grpSpPr>
        <p:sp>
          <p:nvSpPr>
            <p:cNvPr id="310" name="CustomShape 2"/>
            <p:cNvSpPr/>
            <p:nvPr/>
          </p:nvSpPr>
          <p:spPr>
            <a:xfrm>
              <a:off x="689400" y="19080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CustomShape 3"/>
            <p:cNvSpPr/>
            <p:nvPr/>
          </p:nvSpPr>
          <p:spPr>
            <a:xfrm>
              <a:off x="689400" y="1008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2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313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314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5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16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317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8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19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320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1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22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323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4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25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326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7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28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9" name="Group 21"/>
          <p:cNvGrpSpPr/>
          <p:nvPr/>
        </p:nvGrpSpPr>
        <p:grpSpPr>
          <a:xfrm>
            <a:off x="1663200" y="1729800"/>
            <a:ext cx="15026760" cy="7671600"/>
            <a:chOff x="1663200" y="1729800"/>
            <a:chExt cx="15026760" cy="7671600"/>
          </a:xfrm>
        </p:grpSpPr>
        <p:sp>
          <p:nvSpPr>
            <p:cNvPr id="330" name="CustomShape 22"/>
            <p:cNvSpPr/>
            <p:nvPr/>
          </p:nvSpPr>
          <p:spPr>
            <a:xfrm>
              <a:off x="1663200" y="1949040"/>
              <a:ext cx="15026760" cy="7452360"/>
            </a:xfrm>
            <a:custGeom>
              <a:avLst/>
              <a:gdLst/>
              <a:ahLst/>
              <a:rect l="l" t="t" r="r" b="b"/>
              <a:pathLst>
                <a:path w="3486466" h="1619398">
                  <a:moveTo>
                    <a:pt x="38015" y="0"/>
                  </a:moveTo>
                  <a:lnTo>
                    <a:pt x="3448451" y="0"/>
                  </a:lnTo>
                  <a:cubicBezTo>
                    <a:pt x="3458533" y="0"/>
                    <a:pt x="3468203" y="4005"/>
                    <a:pt x="3475332" y="11134"/>
                  </a:cubicBezTo>
                  <a:cubicBezTo>
                    <a:pt x="3482461" y="18263"/>
                    <a:pt x="3486466" y="27932"/>
                    <a:pt x="3486466" y="38015"/>
                  </a:cubicBezTo>
                  <a:lnTo>
                    <a:pt x="3486466" y="1581384"/>
                  </a:lnTo>
                  <a:cubicBezTo>
                    <a:pt x="3486466" y="1602379"/>
                    <a:pt x="3469446" y="1619398"/>
                    <a:pt x="3448451" y="1619398"/>
                  </a:cubicBezTo>
                  <a:lnTo>
                    <a:pt x="38015" y="1619398"/>
                  </a:lnTo>
                  <a:cubicBezTo>
                    <a:pt x="27932" y="1619398"/>
                    <a:pt x="18263" y="1615393"/>
                    <a:pt x="11134" y="1608264"/>
                  </a:cubicBezTo>
                  <a:cubicBezTo>
                    <a:pt x="4005" y="1601135"/>
                    <a:pt x="0" y="1591466"/>
                    <a:pt x="0" y="1581384"/>
                  </a:cubicBezTo>
                  <a:lnTo>
                    <a:pt x="0" y="38015"/>
                  </a:lnTo>
                  <a:cubicBezTo>
                    <a:pt x="0" y="17020"/>
                    <a:pt x="17020" y="0"/>
                    <a:pt x="38015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CustomShape 23"/>
            <p:cNvSpPr/>
            <p:nvPr/>
          </p:nvSpPr>
          <p:spPr>
            <a:xfrm>
              <a:off x="1663200" y="1729800"/>
              <a:ext cx="15026760" cy="7671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2" name="CustomShape 24"/>
          <p:cNvSpPr/>
          <p:nvPr/>
        </p:nvSpPr>
        <p:spPr>
          <a:xfrm>
            <a:off x="1726560" y="6678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25"/>
          <p:cNvSpPr/>
          <p:nvPr/>
        </p:nvSpPr>
        <p:spPr>
          <a:xfrm flipH="1">
            <a:off x="15085800" y="123012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26"/>
          <p:cNvSpPr/>
          <p:nvPr/>
        </p:nvSpPr>
        <p:spPr>
          <a:xfrm>
            <a:off x="215280" y="8032680"/>
            <a:ext cx="2301480" cy="2245320"/>
          </a:xfrm>
          <a:custGeom>
            <a:avLst/>
            <a:gdLst/>
            <a:ah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27"/>
          <p:cNvSpPr/>
          <p:nvPr/>
        </p:nvSpPr>
        <p:spPr>
          <a:xfrm rot="1348800">
            <a:off x="14531400" y="730944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28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ПРАКТИЧНИЙ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337" name="CustomShape 29"/>
          <p:cNvSpPr/>
          <p:nvPr/>
        </p:nvSpPr>
        <p:spPr>
          <a:xfrm>
            <a:off x="2691000" y="2043720"/>
            <a:ext cx="12556440" cy="7472160"/>
          </a:xfrm>
          <a:custGeom>
            <a:avLst/>
            <a:gdLst/>
            <a:ahLst/>
            <a:rect l="l" t="t" r="r" b="b"/>
            <a:pathLst>
              <a:path w="14375383" h="9667445">
                <a:moveTo>
                  <a:pt x="0" y="0"/>
                </a:moveTo>
                <a:lnTo>
                  <a:pt x="14375383" y="0"/>
                </a:lnTo>
                <a:lnTo>
                  <a:pt x="14375383" y="9667446"/>
                </a:lnTo>
                <a:lnTo>
                  <a:pt x="0" y="96674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 1"/>
          <p:cNvGrpSpPr/>
          <p:nvPr/>
        </p:nvGrpSpPr>
        <p:grpSpPr>
          <a:xfrm>
            <a:off x="689400" y="10080"/>
            <a:ext cx="17598240" cy="9979200"/>
            <a:chOff x="689400" y="10080"/>
            <a:chExt cx="17598240" cy="9979200"/>
          </a:xfrm>
        </p:grpSpPr>
        <p:sp>
          <p:nvSpPr>
            <p:cNvPr id="339" name="CustomShape 2"/>
            <p:cNvSpPr/>
            <p:nvPr/>
          </p:nvSpPr>
          <p:spPr>
            <a:xfrm>
              <a:off x="689400" y="19080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CustomShape 3"/>
            <p:cNvSpPr/>
            <p:nvPr/>
          </p:nvSpPr>
          <p:spPr>
            <a:xfrm>
              <a:off x="689400" y="1008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1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342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343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4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45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346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7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48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349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0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51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352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3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54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355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6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57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8" name="Group 21"/>
          <p:cNvGrpSpPr/>
          <p:nvPr/>
        </p:nvGrpSpPr>
        <p:grpSpPr>
          <a:xfrm>
            <a:off x="1803960" y="1743120"/>
            <a:ext cx="14303520" cy="7207560"/>
            <a:chOff x="1803960" y="1743120"/>
            <a:chExt cx="14303520" cy="7207560"/>
          </a:xfrm>
        </p:grpSpPr>
        <p:sp>
          <p:nvSpPr>
            <p:cNvPr id="359" name="CustomShape 22"/>
            <p:cNvSpPr/>
            <p:nvPr/>
          </p:nvSpPr>
          <p:spPr>
            <a:xfrm>
              <a:off x="1803960" y="1949040"/>
              <a:ext cx="14303520" cy="7001640"/>
            </a:xfrm>
            <a:custGeom>
              <a:avLst/>
              <a:gdLst/>
              <a:ahLst/>
              <a:rect l="l" t="t" r="r" b="b"/>
              <a:pathLst>
                <a:path w="3486466" h="1619398">
                  <a:moveTo>
                    <a:pt x="38015" y="0"/>
                  </a:moveTo>
                  <a:lnTo>
                    <a:pt x="3448451" y="0"/>
                  </a:lnTo>
                  <a:cubicBezTo>
                    <a:pt x="3458533" y="0"/>
                    <a:pt x="3468203" y="4005"/>
                    <a:pt x="3475332" y="11134"/>
                  </a:cubicBezTo>
                  <a:cubicBezTo>
                    <a:pt x="3482461" y="18263"/>
                    <a:pt x="3486466" y="27932"/>
                    <a:pt x="3486466" y="38015"/>
                  </a:cubicBezTo>
                  <a:lnTo>
                    <a:pt x="3486466" y="1581384"/>
                  </a:lnTo>
                  <a:cubicBezTo>
                    <a:pt x="3486466" y="1602379"/>
                    <a:pt x="3469446" y="1619398"/>
                    <a:pt x="3448451" y="1619398"/>
                  </a:cubicBezTo>
                  <a:lnTo>
                    <a:pt x="38015" y="1619398"/>
                  </a:lnTo>
                  <a:cubicBezTo>
                    <a:pt x="27932" y="1619398"/>
                    <a:pt x="18263" y="1615393"/>
                    <a:pt x="11134" y="1608264"/>
                  </a:cubicBezTo>
                  <a:cubicBezTo>
                    <a:pt x="4005" y="1601135"/>
                    <a:pt x="0" y="1591466"/>
                    <a:pt x="0" y="1581384"/>
                  </a:cubicBezTo>
                  <a:lnTo>
                    <a:pt x="0" y="38015"/>
                  </a:lnTo>
                  <a:cubicBezTo>
                    <a:pt x="0" y="17020"/>
                    <a:pt x="17020" y="0"/>
                    <a:pt x="38015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CustomShape 23"/>
            <p:cNvSpPr/>
            <p:nvPr/>
          </p:nvSpPr>
          <p:spPr>
            <a:xfrm>
              <a:off x="1803960" y="1743120"/>
              <a:ext cx="14303520" cy="7207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1" name="CustomShape 24"/>
          <p:cNvSpPr/>
          <p:nvPr/>
        </p:nvSpPr>
        <p:spPr>
          <a:xfrm>
            <a:off x="376668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25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26"/>
          <p:cNvSpPr/>
          <p:nvPr/>
        </p:nvSpPr>
        <p:spPr>
          <a:xfrm>
            <a:off x="793440" y="7192800"/>
            <a:ext cx="2301480" cy="2245320"/>
          </a:xfrm>
          <a:custGeom>
            <a:avLst/>
            <a:gdLst/>
            <a:ah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27"/>
          <p:cNvSpPr/>
          <p:nvPr/>
        </p:nvSpPr>
        <p:spPr>
          <a:xfrm rot="1348800">
            <a:off x="14531400" y="730944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28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ПРАКТИЧНИЙ БЛОК</a:t>
            </a:r>
            <a:endParaRPr b="0" lang="uk-UA" sz="7250" spc="-1" strike="noStrike">
              <a:latin typeface="Arial"/>
            </a:endParaRPr>
          </a:p>
        </p:txBody>
      </p:sp>
      <p:pic>
        <p:nvPicPr>
          <p:cNvPr id="366" name="Рисунок 28" descr=""/>
          <p:cNvPicPr/>
          <p:nvPr/>
        </p:nvPicPr>
        <p:blipFill>
          <a:blip r:embed="rId6"/>
          <a:stretch/>
        </p:blipFill>
        <p:spPr>
          <a:xfrm>
            <a:off x="2949840" y="2301120"/>
            <a:ext cx="11890800" cy="5761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1"/>
          <p:cNvGrpSpPr/>
          <p:nvPr/>
        </p:nvGrpSpPr>
        <p:grpSpPr>
          <a:xfrm>
            <a:off x="689400" y="10080"/>
            <a:ext cx="17598240" cy="9979200"/>
            <a:chOff x="689400" y="10080"/>
            <a:chExt cx="17598240" cy="9979200"/>
          </a:xfrm>
        </p:grpSpPr>
        <p:sp>
          <p:nvSpPr>
            <p:cNvPr id="368" name="CustomShape 2"/>
            <p:cNvSpPr/>
            <p:nvPr/>
          </p:nvSpPr>
          <p:spPr>
            <a:xfrm>
              <a:off x="689400" y="19080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CustomShape 3"/>
            <p:cNvSpPr/>
            <p:nvPr/>
          </p:nvSpPr>
          <p:spPr>
            <a:xfrm>
              <a:off x="689400" y="1008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0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371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372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3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74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375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6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77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378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9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80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381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2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83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384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5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86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7" name="Group 21"/>
          <p:cNvGrpSpPr/>
          <p:nvPr/>
        </p:nvGrpSpPr>
        <p:grpSpPr>
          <a:xfrm>
            <a:off x="2869920" y="2621520"/>
            <a:ext cx="13237200" cy="6329160"/>
            <a:chOff x="2869920" y="2621520"/>
            <a:chExt cx="13237200" cy="6329160"/>
          </a:xfrm>
        </p:grpSpPr>
        <p:sp>
          <p:nvSpPr>
            <p:cNvPr id="388" name="CustomShape 22"/>
            <p:cNvSpPr/>
            <p:nvPr/>
          </p:nvSpPr>
          <p:spPr>
            <a:xfrm>
              <a:off x="2869920" y="2802240"/>
              <a:ext cx="13237200" cy="6148440"/>
            </a:xfrm>
            <a:custGeom>
              <a:avLst/>
              <a:gdLst/>
              <a:ahLst/>
              <a:rect l="l" t="t" r="r" b="b"/>
              <a:pathLst>
                <a:path w="3486466" h="1619398">
                  <a:moveTo>
                    <a:pt x="38015" y="0"/>
                  </a:moveTo>
                  <a:lnTo>
                    <a:pt x="3448451" y="0"/>
                  </a:lnTo>
                  <a:cubicBezTo>
                    <a:pt x="3458533" y="0"/>
                    <a:pt x="3468203" y="4005"/>
                    <a:pt x="3475332" y="11134"/>
                  </a:cubicBezTo>
                  <a:cubicBezTo>
                    <a:pt x="3482461" y="18263"/>
                    <a:pt x="3486466" y="27932"/>
                    <a:pt x="3486466" y="38015"/>
                  </a:cubicBezTo>
                  <a:lnTo>
                    <a:pt x="3486466" y="1581384"/>
                  </a:lnTo>
                  <a:cubicBezTo>
                    <a:pt x="3486466" y="1602379"/>
                    <a:pt x="3469446" y="1619398"/>
                    <a:pt x="3448451" y="1619398"/>
                  </a:cubicBezTo>
                  <a:lnTo>
                    <a:pt x="38015" y="1619398"/>
                  </a:lnTo>
                  <a:cubicBezTo>
                    <a:pt x="27932" y="1619398"/>
                    <a:pt x="18263" y="1615393"/>
                    <a:pt x="11134" y="1608264"/>
                  </a:cubicBezTo>
                  <a:cubicBezTo>
                    <a:pt x="4005" y="1601135"/>
                    <a:pt x="0" y="1591466"/>
                    <a:pt x="0" y="1581384"/>
                  </a:cubicBezTo>
                  <a:lnTo>
                    <a:pt x="0" y="38015"/>
                  </a:lnTo>
                  <a:cubicBezTo>
                    <a:pt x="0" y="17020"/>
                    <a:pt x="17020" y="0"/>
                    <a:pt x="38015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" name="CustomShape 23"/>
            <p:cNvSpPr/>
            <p:nvPr/>
          </p:nvSpPr>
          <p:spPr>
            <a:xfrm>
              <a:off x="2869920" y="2621520"/>
              <a:ext cx="13237200" cy="632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0" name="CustomShape 24"/>
          <p:cNvSpPr/>
          <p:nvPr/>
        </p:nvSpPr>
        <p:spPr>
          <a:xfrm>
            <a:off x="376668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25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26"/>
          <p:cNvSpPr/>
          <p:nvPr/>
        </p:nvSpPr>
        <p:spPr>
          <a:xfrm>
            <a:off x="1464840" y="7247880"/>
            <a:ext cx="2301480" cy="2245320"/>
          </a:xfrm>
          <a:custGeom>
            <a:avLst/>
            <a:gdLst/>
            <a:ah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27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ПРАКТИЧНИЙ БЛОК</a:t>
            </a:r>
            <a:endParaRPr b="0" lang="uk-UA" sz="7250" spc="-1" strike="noStrike">
              <a:latin typeface="Arial"/>
            </a:endParaRPr>
          </a:p>
        </p:txBody>
      </p:sp>
      <p:pic>
        <p:nvPicPr>
          <p:cNvPr id="394" name="Рисунок 28" descr=""/>
          <p:cNvPicPr/>
          <p:nvPr/>
        </p:nvPicPr>
        <p:blipFill>
          <a:blip r:embed="rId5"/>
          <a:stretch/>
        </p:blipFill>
        <p:spPr>
          <a:xfrm>
            <a:off x="3048120" y="2932560"/>
            <a:ext cx="8077320" cy="3281040"/>
          </a:xfrm>
          <a:prstGeom prst="rect">
            <a:avLst/>
          </a:prstGeom>
          <a:ln>
            <a:noFill/>
          </a:ln>
        </p:spPr>
      </p:pic>
      <p:pic>
        <p:nvPicPr>
          <p:cNvPr id="395" name="Рисунок 32" descr=""/>
          <p:cNvPicPr/>
          <p:nvPr/>
        </p:nvPicPr>
        <p:blipFill>
          <a:blip r:embed="rId6"/>
          <a:stretch/>
        </p:blipFill>
        <p:spPr>
          <a:xfrm>
            <a:off x="7144200" y="4945680"/>
            <a:ext cx="8273520" cy="3836880"/>
          </a:xfrm>
          <a:prstGeom prst="rect">
            <a:avLst/>
          </a:prstGeom>
          <a:ln>
            <a:noFill/>
          </a:ln>
        </p:spPr>
      </p:pic>
      <p:sp>
        <p:nvSpPr>
          <p:cNvPr id="396" name="CustomShape 28"/>
          <p:cNvSpPr/>
          <p:nvPr/>
        </p:nvSpPr>
        <p:spPr>
          <a:xfrm rot="1348800">
            <a:off x="14603760" y="720756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roup 1"/>
          <p:cNvGrpSpPr/>
          <p:nvPr/>
        </p:nvGrpSpPr>
        <p:grpSpPr>
          <a:xfrm>
            <a:off x="689400" y="10080"/>
            <a:ext cx="17598240" cy="9979200"/>
            <a:chOff x="689400" y="10080"/>
            <a:chExt cx="17598240" cy="9979200"/>
          </a:xfrm>
        </p:grpSpPr>
        <p:sp>
          <p:nvSpPr>
            <p:cNvPr id="398" name="CustomShape 2"/>
            <p:cNvSpPr/>
            <p:nvPr/>
          </p:nvSpPr>
          <p:spPr>
            <a:xfrm>
              <a:off x="689400" y="19080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" name="CustomShape 3"/>
            <p:cNvSpPr/>
            <p:nvPr/>
          </p:nvSpPr>
          <p:spPr>
            <a:xfrm>
              <a:off x="689400" y="1008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0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401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402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3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04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405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6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07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408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9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10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411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2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13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414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5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16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17" name="Group 21"/>
          <p:cNvGrpSpPr/>
          <p:nvPr/>
        </p:nvGrpSpPr>
        <p:grpSpPr>
          <a:xfrm>
            <a:off x="2869920" y="1743120"/>
            <a:ext cx="13237200" cy="7207560"/>
            <a:chOff x="2869920" y="1743120"/>
            <a:chExt cx="13237200" cy="7207560"/>
          </a:xfrm>
        </p:grpSpPr>
        <p:sp>
          <p:nvSpPr>
            <p:cNvPr id="418" name="CustomShape 22"/>
            <p:cNvSpPr/>
            <p:nvPr/>
          </p:nvSpPr>
          <p:spPr>
            <a:xfrm>
              <a:off x="2869920" y="1949040"/>
              <a:ext cx="13237200" cy="7001640"/>
            </a:xfrm>
            <a:custGeom>
              <a:avLst/>
              <a:gdLst/>
              <a:ahLst/>
              <a:rect l="l" t="t" r="r" b="b"/>
              <a:pathLst>
                <a:path w="3486466" h="1619398">
                  <a:moveTo>
                    <a:pt x="38015" y="0"/>
                  </a:moveTo>
                  <a:lnTo>
                    <a:pt x="3448451" y="0"/>
                  </a:lnTo>
                  <a:cubicBezTo>
                    <a:pt x="3458533" y="0"/>
                    <a:pt x="3468203" y="4005"/>
                    <a:pt x="3475332" y="11134"/>
                  </a:cubicBezTo>
                  <a:cubicBezTo>
                    <a:pt x="3482461" y="18263"/>
                    <a:pt x="3486466" y="27932"/>
                    <a:pt x="3486466" y="38015"/>
                  </a:cubicBezTo>
                  <a:lnTo>
                    <a:pt x="3486466" y="1581384"/>
                  </a:lnTo>
                  <a:cubicBezTo>
                    <a:pt x="3486466" y="1602379"/>
                    <a:pt x="3469446" y="1619398"/>
                    <a:pt x="3448451" y="1619398"/>
                  </a:cubicBezTo>
                  <a:lnTo>
                    <a:pt x="38015" y="1619398"/>
                  </a:lnTo>
                  <a:cubicBezTo>
                    <a:pt x="27932" y="1619398"/>
                    <a:pt x="18263" y="1615393"/>
                    <a:pt x="11134" y="1608264"/>
                  </a:cubicBezTo>
                  <a:cubicBezTo>
                    <a:pt x="4005" y="1601135"/>
                    <a:pt x="0" y="1591466"/>
                    <a:pt x="0" y="1581384"/>
                  </a:cubicBezTo>
                  <a:lnTo>
                    <a:pt x="0" y="38015"/>
                  </a:lnTo>
                  <a:cubicBezTo>
                    <a:pt x="0" y="17020"/>
                    <a:pt x="17020" y="0"/>
                    <a:pt x="38015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" name="CustomShape 23"/>
            <p:cNvSpPr/>
            <p:nvPr/>
          </p:nvSpPr>
          <p:spPr>
            <a:xfrm>
              <a:off x="2869920" y="1743120"/>
              <a:ext cx="13237200" cy="7207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0" name="CustomShape 24"/>
          <p:cNvSpPr/>
          <p:nvPr/>
        </p:nvSpPr>
        <p:spPr>
          <a:xfrm>
            <a:off x="3185640" y="16254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25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26"/>
          <p:cNvSpPr/>
          <p:nvPr/>
        </p:nvSpPr>
        <p:spPr>
          <a:xfrm>
            <a:off x="1464840" y="7247880"/>
            <a:ext cx="2301480" cy="2245320"/>
          </a:xfrm>
          <a:custGeom>
            <a:avLst/>
            <a:gdLst/>
            <a:ah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27"/>
          <p:cNvSpPr/>
          <p:nvPr/>
        </p:nvSpPr>
        <p:spPr>
          <a:xfrm rot="1348800">
            <a:off x="14531400" y="730944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28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ПРАКТИЧНИЙ БЛОК</a:t>
            </a:r>
            <a:endParaRPr b="0" lang="uk-UA" sz="7250" spc="-1" strike="noStrike">
              <a:latin typeface="Arial"/>
            </a:endParaRPr>
          </a:p>
        </p:txBody>
      </p:sp>
      <p:pic>
        <p:nvPicPr>
          <p:cNvPr id="425" name="Рисунок 28" descr=""/>
          <p:cNvPicPr/>
          <p:nvPr/>
        </p:nvPicPr>
        <p:blipFill>
          <a:blip r:embed="rId6"/>
          <a:srcRect l="2357" t="0" r="2557" b="0"/>
          <a:stretch/>
        </p:blipFill>
        <p:spPr>
          <a:xfrm>
            <a:off x="4791960" y="2284920"/>
            <a:ext cx="7986600" cy="66657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26" name="Рукописный ввод 31" descr=""/>
          <p:cNvPicPr/>
          <p:nvPr/>
        </p:nvPicPr>
        <p:blipFill>
          <a:blip r:embed="rId7"/>
          <a:stretch/>
        </p:blipFill>
        <p:spPr>
          <a:xfrm>
            <a:off x="4792680" y="3601800"/>
            <a:ext cx="144000" cy="533880"/>
          </a:xfrm>
          <a:prstGeom prst="rect">
            <a:avLst/>
          </a:prstGeom>
          <a:ln>
            <a:noFill/>
          </a:ln>
        </p:spPr>
      </p:pic>
      <p:sp>
        <p:nvSpPr>
          <p:cNvPr id="427" name="CustomShape 29"/>
          <p:cNvSpPr/>
          <p:nvPr/>
        </p:nvSpPr>
        <p:spPr>
          <a:xfrm>
            <a:off x="4791960" y="3504600"/>
            <a:ext cx="346680" cy="5445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8" name="CustomShape 30"/>
          <p:cNvSpPr/>
          <p:nvPr/>
        </p:nvSpPr>
        <p:spPr>
          <a:xfrm>
            <a:off x="4791960" y="8511120"/>
            <a:ext cx="2980080" cy="439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1"/>
          <p:cNvGrpSpPr/>
          <p:nvPr/>
        </p:nvGrpSpPr>
        <p:grpSpPr>
          <a:xfrm>
            <a:off x="689400" y="10080"/>
            <a:ext cx="17598240" cy="9979200"/>
            <a:chOff x="689400" y="10080"/>
            <a:chExt cx="17598240" cy="9979200"/>
          </a:xfrm>
        </p:grpSpPr>
        <p:sp>
          <p:nvSpPr>
            <p:cNvPr id="430" name="CustomShape 2"/>
            <p:cNvSpPr/>
            <p:nvPr/>
          </p:nvSpPr>
          <p:spPr>
            <a:xfrm>
              <a:off x="689400" y="19080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CustomShape 3"/>
            <p:cNvSpPr/>
            <p:nvPr/>
          </p:nvSpPr>
          <p:spPr>
            <a:xfrm>
              <a:off x="689400" y="1008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2" name="Group 4"/>
          <p:cNvGrpSpPr/>
          <p:nvPr/>
        </p:nvGrpSpPr>
        <p:grpSpPr>
          <a:xfrm>
            <a:off x="324360" y="360000"/>
            <a:ext cx="17675640" cy="9414000"/>
            <a:chOff x="324360" y="360000"/>
            <a:chExt cx="17675640" cy="9414000"/>
          </a:xfrm>
        </p:grpSpPr>
        <p:grpSp>
          <p:nvGrpSpPr>
            <p:cNvPr id="433" name="Group 5"/>
            <p:cNvGrpSpPr/>
            <p:nvPr/>
          </p:nvGrpSpPr>
          <p:grpSpPr>
            <a:xfrm>
              <a:off x="16945920" y="475200"/>
              <a:ext cx="1054080" cy="2287080"/>
              <a:chOff x="16945920" y="475200"/>
              <a:chExt cx="1054080" cy="2287080"/>
            </a:xfrm>
          </p:grpSpPr>
          <p:sp>
            <p:nvSpPr>
              <p:cNvPr id="434" name="CustomShape 6"/>
              <p:cNvSpPr/>
              <p:nvPr/>
            </p:nvSpPr>
            <p:spPr>
              <a:xfrm>
                <a:off x="16945920" y="65592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5" name="CustomShape 7"/>
              <p:cNvSpPr/>
              <p:nvPr/>
            </p:nvSpPr>
            <p:spPr>
              <a:xfrm>
                <a:off x="16945920" y="4752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36" name="Group 8"/>
            <p:cNvGrpSpPr/>
            <p:nvPr/>
          </p:nvGrpSpPr>
          <p:grpSpPr>
            <a:xfrm>
              <a:off x="16945920" y="2733480"/>
              <a:ext cx="1054080" cy="2287080"/>
              <a:chOff x="16945920" y="2733480"/>
              <a:chExt cx="1054080" cy="2287080"/>
            </a:xfrm>
          </p:grpSpPr>
          <p:sp>
            <p:nvSpPr>
              <p:cNvPr id="437" name="CustomShape 9"/>
              <p:cNvSpPr/>
              <p:nvPr/>
            </p:nvSpPr>
            <p:spPr>
              <a:xfrm>
                <a:off x="16945920" y="29142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8" name="CustomShape 10"/>
              <p:cNvSpPr/>
              <p:nvPr/>
            </p:nvSpPr>
            <p:spPr>
              <a:xfrm>
                <a:off x="16945920" y="273348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39" name="Group 11"/>
            <p:cNvGrpSpPr/>
            <p:nvPr/>
          </p:nvGrpSpPr>
          <p:grpSpPr>
            <a:xfrm>
              <a:off x="16945920" y="4991760"/>
              <a:ext cx="1054080" cy="2287080"/>
              <a:chOff x="16945920" y="4991760"/>
              <a:chExt cx="1054080" cy="2287080"/>
            </a:xfrm>
          </p:grpSpPr>
          <p:sp>
            <p:nvSpPr>
              <p:cNvPr id="440" name="CustomShape 12"/>
              <p:cNvSpPr/>
              <p:nvPr/>
            </p:nvSpPr>
            <p:spPr>
              <a:xfrm>
                <a:off x="16945920" y="517284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1" name="CustomShape 13"/>
              <p:cNvSpPr/>
              <p:nvPr/>
            </p:nvSpPr>
            <p:spPr>
              <a:xfrm>
                <a:off x="16945920" y="49917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42" name="Group 14"/>
            <p:cNvGrpSpPr/>
            <p:nvPr/>
          </p:nvGrpSpPr>
          <p:grpSpPr>
            <a:xfrm>
              <a:off x="16945920" y="7250040"/>
              <a:ext cx="1054080" cy="2287080"/>
              <a:chOff x="16945920" y="7250040"/>
              <a:chExt cx="1054080" cy="2287080"/>
            </a:xfrm>
          </p:grpSpPr>
          <p:sp>
            <p:nvSpPr>
              <p:cNvPr id="443" name="CustomShape 15"/>
              <p:cNvSpPr/>
              <p:nvPr/>
            </p:nvSpPr>
            <p:spPr>
              <a:xfrm>
                <a:off x="16945920" y="743112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4" name="CustomShape 16"/>
              <p:cNvSpPr/>
              <p:nvPr/>
            </p:nvSpPr>
            <p:spPr>
              <a:xfrm>
                <a:off x="16945920" y="72500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45" name="Group 17"/>
            <p:cNvGrpSpPr/>
            <p:nvPr/>
          </p:nvGrpSpPr>
          <p:grpSpPr>
            <a:xfrm>
              <a:off x="881640" y="360000"/>
              <a:ext cx="16413840" cy="9414000"/>
              <a:chOff x="881640" y="360000"/>
              <a:chExt cx="16413840" cy="9414000"/>
            </a:xfrm>
          </p:grpSpPr>
          <p:sp>
            <p:nvSpPr>
              <p:cNvPr id="446" name="CustomShape 18"/>
              <p:cNvSpPr/>
              <p:nvPr/>
            </p:nvSpPr>
            <p:spPr>
              <a:xfrm>
                <a:off x="881640" y="54072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7" name="CustomShape 19"/>
              <p:cNvSpPr/>
              <p:nvPr/>
            </p:nvSpPr>
            <p:spPr>
              <a:xfrm>
                <a:off x="881640" y="36000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48" name="CustomShape 20"/>
            <p:cNvSpPr/>
            <p:nvPr/>
          </p:nvSpPr>
          <p:spPr>
            <a:xfrm>
              <a:off x="324360" y="65592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9" name="Group 21"/>
          <p:cNvGrpSpPr/>
          <p:nvPr/>
        </p:nvGrpSpPr>
        <p:grpSpPr>
          <a:xfrm>
            <a:off x="1594080" y="1181160"/>
            <a:ext cx="14462640" cy="7816680"/>
            <a:chOff x="1594080" y="1181160"/>
            <a:chExt cx="14462640" cy="7816680"/>
          </a:xfrm>
        </p:grpSpPr>
        <p:sp>
          <p:nvSpPr>
            <p:cNvPr id="450" name="CustomShape 22"/>
            <p:cNvSpPr/>
            <p:nvPr/>
          </p:nvSpPr>
          <p:spPr>
            <a:xfrm>
              <a:off x="1594080" y="1181160"/>
              <a:ext cx="14462640" cy="7816680"/>
            </a:xfrm>
            <a:custGeom>
              <a:avLst/>
              <a:gdLst/>
              <a:ahLst/>
              <a:rect l="l" t="t" r="r" b="b"/>
              <a:pathLst>
                <a:path w="3486466" h="1619398">
                  <a:moveTo>
                    <a:pt x="38015" y="0"/>
                  </a:moveTo>
                  <a:lnTo>
                    <a:pt x="3448451" y="0"/>
                  </a:lnTo>
                  <a:cubicBezTo>
                    <a:pt x="3458533" y="0"/>
                    <a:pt x="3468203" y="4005"/>
                    <a:pt x="3475332" y="11134"/>
                  </a:cubicBezTo>
                  <a:cubicBezTo>
                    <a:pt x="3482461" y="18263"/>
                    <a:pt x="3486466" y="27932"/>
                    <a:pt x="3486466" y="38015"/>
                  </a:cubicBezTo>
                  <a:lnTo>
                    <a:pt x="3486466" y="1581384"/>
                  </a:lnTo>
                  <a:cubicBezTo>
                    <a:pt x="3486466" y="1602379"/>
                    <a:pt x="3469446" y="1619398"/>
                    <a:pt x="3448451" y="1619398"/>
                  </a:cubicBezTo>
                  <a:lnTo>
                    <a:pt x="38015" y="1619398"/>
                  </a:lnTo>
                  <a:cubicBezTo>
                    <a:pt x="27932" y="1619398"/>
                    <a:pt x="18263" y="1615393"/>
                    <a:pt x="11134" y="1608264"/>
                  </a:cubicBezTo>
                  <a:cubicBezTo>
                    <a:pt x="4005" y="1601135"/>
                    <a:pt x="0" y="1591466"/>
                    <a:pt x="0" y="1581384"/>
                  </a:cubicBezTo>
                  <a:lnTo>
                    <a:pt x="0" y="38015"/>
                  </a:lnTo>
                  <a:cubicBezTo>
                    <a:pt x="0" y="17020"/>
                    <a:pt x="17020" y="0"/>
                    <a:pt x="38015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" name="CustomShape 23"/>
            <p:cNvSpPr/>
            <p:nvPr/>
          </p:nvSpPr>
          <p:spPr>
            <a:xfrm>
              <a:off x="2624760" y="2275200"/>
              <a:ext cx="13431960" cy="6722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2" name="CustomShape 24"/>
          <p:cNvSpPr/>
          <p:nvPr/>
        </p:nvSpPr>
        <p:spPr>
          <a:xfrm>
            <a:off x="376668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25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26"/>
          <p:cNvSpPr/>
          <p:nvPr/>
        </p:nvSpPr>
        <p:spPr>
          <a:xfrm>
            <a:off x="1464840" y="7247880"/>
            <a:ext cx="2301480" cy="2245320"/>
          </a:xfrm>
          <a:custGeom>
            <a:avLst/>
            <a:gdLst/>
            <a:ah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27"/>
          <p:cNvSpPr/>
          <p:nvPr/>
        </p:nvSpPr>
        <p:spPr>
          <a:xfrm rot="1348800">
            <a:off x="14531400" y="730944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28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ПРАКТИЧНИЙ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457" name="CustomShape 29"/>
          <p:cNvSpPr/>
          <p:nvPr/>
        </p:nvSpPr>
        <p:spPr>
          <a:xfrm>
            <a:off x="2027880" y="1423800"/>
            <a:ext cx="3849840" cy="5430960"/>
          </a:xfrm>
          <a:prstGeom prst="rect">
            <a:avLst/>
          </a:prstGeom>
          <a:blipFill rotWithShape="0">
            <a:blip r:embed="rId6"/>
            <a:stretch>
              <a:fillRect l="-3679" t="-1678" r="0" b="-336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latin typeface="Calibri"/>
              </a:rPr>
              <a:t> 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sp>
        <p:nvSpPr>
          <p:cNvPr id="458" name="CustomShape 30"/>
          <p:cNvSpPr/>
          <p:nvPr/>
        </p:nvSpPr>
        <p:spPr>
          <a:xfrm>
            <a:off x="9237600" y="2045880"/>
            <a:ext cx="4179600" cy="60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3600" spc="-1" strike="noStrike">
                <a:solidFill>
                  <a:srgbClr val="996600"/>
                </a:solidFill>
                <a:latin typeface="Arial"/>
              </a:rPr>
              <a:t>2.  </a:t>
            </a:r>
            <a:endParaRPr b="0" lang="uk-UA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uk-UA" sz="3600" spc="-1" strike="noStrike" u="sng">
                <a:solidFill>
                  <a:srgbClr val="1c1c1c"/>
                </a:solidFill>
                <a:uFillTx/>
                <a:latin typeface="Arial"/>
              </a:rPr>
              <a:t>Розв’язання</a:t>
            </a:r>
            <a:endParaRPr b="0" lang="uk-UA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2800" spc="-1" strike="noStrike">
                <a:solidFill>
                  <a:srgbClr val="4785d1"/>
                </a:solidFill>
                <a:latin typeface="Arial"/>
              </a:rPr>
              <a:t>Прирівнюємо до нуля</a:t>
            </a:r>
            <a:r>
              <a:rPr b="0" lang="uk-UA" sz="2800" spc="-1" strike="noStrike">
                <a:solidFill>
                  <a:srgbClr val="1c1c1c"/>
                </a:solidFill>
                <a:latin typeface="Arial"/>
              </a:rPr>
              <a:t>:</a:t>
            </a: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uk-UA" sz="3200" spc="-1" strike="noStrike">
                <a:solidFill>
                  <a:srgbClr val="000000"/>
                </a:solidFill>
                <a:latin typeface="Arial"/>
              </a:rPr>
              <a:t>Відповідь:(-2; -1).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459" name="CustomShape 31"/>
          <p:cNvSpPr/>
          <p:nvPr/>
        </p:nvSpPr>
        <p:spPr>
          <a:xfrm>
            <a:off x="9237600" y="2045880"/>
            <a:ext cx="4179600" cy="6200280"/>
          </a:xfrm>
          <a:prstGeom prst="rect">
            <a:avLst/>
          </a:prstGeom>
          <a:blipFill rotWithShape="0">
            <a:blip r:embed="rId7"/>
            <a:stretch>
              <a:fillRect l="-4371" t="-390" r="0" b="-225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latin typeface="Calibri"/>
              </a:rPr>
              <a:t> 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roup 1"/>
          <p:cNvGrpSpPr/>
          <p:nvPr/>
        </p:nvGrpSpPr>
        <p:grpSpPr>
          <a:xfrm>
            <a:off x="689400" y="10080"/>
            <a:ext cx="17598240" cy="9979200"/>
            <a:chOff x="689400" y="10080"/>
            <a:chExt cx="17598240" cy="9979200"/>
          </a:xfrm>
        </p:grpSpPr>
        <p:sp>
          <p:nvSpPr>
            <p:cNvPr id="461" name="CustomShape 2"/>
            <p:cNvSpPr/>
            <p:nvPr/>
          </p:nvSpPr>
          <p:spPr>
            <a:xfrm>
              <a:off x="689400" y="19080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CustomShape 3"/>
            <p:cNvSpPr/>
            <p:nvPr/>
          </p:nvSpPr>
          <p:spPr>
            <a:xfrm>
              <a:off x="689400" y="1008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3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464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465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6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67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468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9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70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471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2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73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474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5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76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477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8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79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80" name="Group 21"/>
          <p:cNvGrpSpPr/>
          <p:nvPr/>
        </p:nvGrpSpPr>
        <p:grpSpPr>
          <a:xfrm>
            <a:off x="2869920" y="2621520"/>
            <a:ext cx="13237200" cy="6329160"/>
            <a:chOff x="2869920" y="2621520"/>
            <a:chExt cx="13237200" cy="6329160"/>
          </a:xfrm>
        </p:grpSpPr>
        <p:sp>
          <p:nvSpPr>
            <p:cNvPr id="481" name="CustomShape 22"/>
            <p:cNvSpPr/>
            <p:nvPr/>
          </p:nvSpPr>
          <p:spPr>
            <a:xfrm>
              <a:off x="2869920" y="2802240"/>
              <a:ext cx="13237200" cy="6148440"/>
            </a:xfrm>
            <a:custGeom>
              <a:avLst/>
              <a:gdLst/>
              <a:ahLst/>
              <a:rect l="l" t="t" r="r" b="b"/>
              <a:pathLst>
                <a:path w="3486466" h="1619398">
                  <a:moveTo>
                    <a:pt x="38015" y="0"/>
                  </a:moveTo>
                  <a:lnTo>
                    <a:pt x="3448451" y="0"/>
                  </a:lnTo>
                  <a:cubicBezTo>
                    <a:pt x="3458533" y="0"/>
                    <a:pt x="3468203" y="4005"/>
                    <a:pt x="3475332" y="11134"/>
                  </a:cubicBezTo>
                  <a:cubicBezTo>
                    <a:pt x="3482461" y="18263"/>
                    <a:pt x="3486466" y="27932"/>
                    <a:pt x="3486466" y="38015"/>
                  </a:cubicBezTo>
                  <a:lnTo>
                    <a:pt x="3486466" y="1581384"/>
                  </a:lnTo>
                  <a:cubicBezTo>
                    <a:pt x="3486466" y="1602379"/>
                    <a:pt x="3469446" y="1619398"/>
                    <a:pt x="3448451" y="1619398"/>
                  </a:cubicBezTo>
                  <a:lnTo>
                    <a:pt x="38015" y="1619398"/>
                  </a:lnTo>
                  <a:cubicBezTo>
                    <a:pt x="27932" y="1619398"/>
                    <a:pt x="18263" y="1615393"/>
                    <a:pt x="11134" y="1608264"/>
                  </a:cubicBezTo>
                  <a:cubicBezTo>
                    <a:pt x="4005" y="1601135"/>
                    <a:pt x="0" y="1591466"/>
                    <a:pt x="0" y="1581384"/>
                  </a:cubicBezTo>
                  <a:lnTo>
                    <a:pt x="0" y="38015"/>
                  </a:lnTo>
                  <a:cubicBezTo>
                    <a:pt x="0" y="17020"/>
                    <a:pt x="17020" y="0"/>
                    <a:pt x="38015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2" name="CustomShape 23"/>
            <p:cNvSpPr/>
            <p:nvPr/>
          </p:nvSpPr>
          <p:spPr>
            <a:xfrm>
              <a:off x="2869920" y="2621520"/>
              <a:ext cx="13237200" cy="632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3" name="CustomShape 24"/>
          <p:cNvSpPr/>
          <p:nvPr/>
        </p:nvSpPr>
        <p:spPr>
          <a:xfrm>
            <a:off x="376668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25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26"/>
          <p:cNvSpPr/>
          <p:nvPr/>
        </p:nvSpPr>
        <p:spPr>
          <a:xfrm>
            <a:off x="1464840" y="7247880"/>
            <a:ext cx="2301480" cy="2245320"/>
          </a:xfrm>
          <a:custGeom>
            <a:avLst/>
            <a:gdLst/>
            <a:ah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27"/>
          <p:cNvSpPr/>
          <p:nvPr/>
        </p:nvSpPr>
        <p:spPr>
          <a:xfrm rot="1348800">
            <a:off x="14531400" y="730944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28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ПРАКТИЧНИЙ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488" name="CustomShape 29"/>
          <p:cNvSpPr/>
          <p:nvPr/>
        </p:nvSpPr>
        <p:spPr>
          <a:xfrm>
            <a:off x="3762360" y="2860560"/>
            <a:ext cx="5512320" cy="435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uk-UA" sz="2800" spc="-1" strike="noStrike">
                <a:solidFill>
                  <a:srgbClr val="000000"/>
                </a:solidFill>
                <a:latin typeface="Arial"/>
              </a:rPr>
              <a:t>④ </a:t>
            </a:r>
            <a:r>
              <a:rPr b="1" i="1" lang="uk-UA" sz="2800" spc="-1" strike="noStrike">
                <a:solidFill>
                  <a:srgbClr val="000000"/>
                </a:solidFill>
                <a:latin typeface="Arial"/>
              </a:rPr>
              <a:t>Окремі типи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uk-UA" sz="2800" spc="-1" strike="noStrike" u="sng">
                <a:solidFill>
                  <a:srgbClr val="000000"/>
                </a:solidFill>
                <a:uFillTx/>
                <a:latin typeface="Arial"/>
              </a:rPr>
              <a:t>Розв’язання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uk-UA" sz="2800" spc="-1" strike="noStrike">
                <a:solidFill>
                  <a:srgbClr val="000000"/>
                </a:solidFill>
                <a:latin typeface="Arial"/>
                <a:ea typeface="Cambria Math"/>
              </a:rPr>
              <a:t>Відповідь: (-∞; 2).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489" name="CustomShape 30"/>
          <p:cNvSpPr/>
          <p:nvPr/>
        </p:nvSpPr>
        <p:spPr>
          <a:xfrm>
            <a:off x="3762360" y="2860560"/>
            <a:ext cx="5512320" cy="5529240"/>
          </a:xfrm>
          <a:prstGeom prst="rect">
            <a:avLst/>
          </a:prstGeom>
          <a:blipFill rotWithShape="0">
            <a:blip r:embed="rId6"/>
            <a:stretch>
              <a:fillRect l="-2211" t="-1097" r="0" b="-209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latin typeface="Calibri"/>
              </a:rPr>
              <a:t> 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490" name="CustomShape 31"/>
          <p:cNvSpPr/>
          <p:nvPr/>
        </p:nvSpPr>
        <p:spPr>
          <a:xfrm>
            <a:off x="9155520" y="3085560"/>
            <a:ext cx="7406280" cy="436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uk-UA" sz="2800" spc="-1" strike="noStrike" u="sng">
                <a:solidFill>
                  <a:srgbClr val="000000"/>
                </a:solidFill>
                <a:uFillTx/>
                <a:latin typeface="Arial"/>
              </a:rPr>
              <a:t>Розв’язання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uk-UA" sz="2800" spc="-1" strike="noStrike">
                <a:solidFill>
                  <a:srgbClr val="000000"/>
                </a:solidFill>
                <a:latin typeface="Arial"/>
              </a:rPr>
              <a:t>Поділимо ліву і праву частини на 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uk-UA" sz="2800" spc="-1" strike="noStrike">
                <a:solidFill>
                  <a:srgbClr val="000000"/>
                </a:solidFill>
                <a:latin typeface="Arial"/>
              </a:rPr>
              <a:t>Відповідь: ( 0; +∞).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491" name="CustomShape 32"/>
          <p:cNvSpPr/>
          <p:nvPr/>
        </p:nvSpPr>
        <p:spPr>
          <a:xfrm>
            <a:off x="9155520" y="3085560"/>
            <a:ext cx="7406280" cy="5771880"/>
          </a:xfrm>
          <a:prstGeom prst="rect">
            <a:avLst/>
          </a:prstGeom>
          <a:blipFill rotWithShape="0">
            <a:blip r:embed="rId7"/>
            <a:stretch>
              <a:fillRect l="-1724" t="0" r="0" b="-189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latin typeface="Calibri"/>
              </a:rPr>
              <a:t> 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10300320" y="76320"/>
            <a:ext cx="10305360" cy="10286640"/>
          </a:xfrm>
          <a:custGeom>
            <a:avLst/>
            <a:gdLst/>
            <a:ahLst/>
            <a:rect l="l" t="t" r="r" b="b"/>
            <a:pathLst>
              <a:path w="10305738" h="10287000">
                <a:moveTo>
                  <a:pt x="0" y="0"/>
                </a:moveTo>
                <a:lnTo>
                  <a:pt x="10305737" y="0"/>
                </a:lnTo>
                <a:lnTo>
                  <a:pt x="103057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CustomShape 2"/>
          <p:cNvSpPr/>
          <p:nvPr/>
        </p:nvSpPr>
        <p:spPr>
          <a:xfrm>
            <a:off x="-5400" y="0"/>
            <a:ext cx="10305360" cy="10286640"/>
          </a:xfrm>
          <a:custGeom>
            <a:avLst/>
            <a:gdLst/>
            <a:ahLst/>
            <a:rect l="l" t="t" r="r" b="b"/>
            <a:pathLst>
              <a:path w="10305738" h="10287000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4" name="Group 3"/>
          <p:cNvGrpSpPr/>
          <p:nvPr/>
        </p:nvGrpSpPr>
        <p:grpSpPr>
          <a:xfrm>
            <a:off x="1219320" y="1024560"/>
            <a:ext cx="16704720" cy="11516040"/>
            <a:chOff x="1219320" y="1024560"/>
            <a:chExt cx="16704720" cy="11516040"/>
          </a:xfrm>
        </p:grpSpPr>
        <p:grpSp>
          <p:nvGrpSpPr>
            <p:cNvPr id="495" name="Group 4"/>
            <p:cNvGrpSpPr/>
            <p:nvPr/>
          </p:nvGrpSpPr>
          <p:grpSpPr>
            <a:xfrm>
              <a:off x="1537920" y="1024560"/>
              <a:ext cx="16386120" cy="9469800"/>
              <a:chOff x="1537920" y="1024560"/>
              <a:chExt cx="16386120" cy="9469800"/>
            </a:xfrm>
          </p:grpSpPr>
          <p:sp>
            <p:nvSpPr>
              <p:cNvPr id="496" name="CustomShape 5"/>
              <p:cNvSpPr/>
              <p:nvPr/>
            </p:nvSpPr>
            <p:spPr>
              <a:xfrm rot="5400">
                <a:off x="1544760" y="1217880"/>
                <a:ext cx="16371360" cy="9263160"/>
              </a:xfrm>
              <a:custGeom>
                <a:avLst/>
                <a:gdLst/>
                <a:ahLst/>
                <a:rect l="l" t="t" r="r" b="b"/>
                <a:pathLst>
                  <a:path w="4311933" h="2439800">
                    <a:moveTo>
                      <a:pt x="0" y="0"/>
                    </a:moveTo>
                    <a:lnTo>
                      <a:pt x="4311933" y="0"/>
                    </a:lnTo>
                    <a:lnTo>
                      <a:pt x="4311933" y="2439800"/>
                    </a:lnTo>
                    <a:lnTo>
                      <a:pt x="0" y="2439800"/>
                    </a:lnTo>
                    <a:close/>
                  </a:path>
                </a:pathLst>
              </a:custGeom>
              <a:solidFill>
                <a:srgbClr val="fdc9c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7" name="CustomShape 6"/>
              <p:cNvSpPr/>
              <p:nvPr/>
            </p:nvSpPr>
            <p:spPr>
              <a:xfrm rot="5400">
                <a:off x="1545120" y="1037160"/>
                <a:ext cx="16371360" cy="9444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98" name="Group 7"/>
            <p:cNvGrpSpPr/>
            <p:nvPr/>
          </p:nvGrpSpPr>
          <p:grpSpPr>
            <a:xfrm>
              <a:off x="15906240" y="2233080"/>
              <a:ext cx="1079280" cy="2298600"/>
              <a:chOff x="15906240" y="2233080"/>
              <a:chExt cx="1079280" cy="2298600"/>
            </a:xfrm>
          </p:grpSpPr>
          <p:sp>
            <p:nvSpPr>
              <p:cNvPr id="499" name="CustomShape 8"/>
              <p:cNvSpPr/>
              <p:nvPr/>
            </p:nvSpPr>
            <p:spPr>
              <a:xfrm rot="37800">
                <a:off x="15917400" y="24192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0" name="CustomShape 9"/>
              <p:cNvSpPr/>
              <p:nvPr/>
            </p:nvSpPr>
            <p:spPr>
              <a:xfrm rot="37800">
                <a:off x="15918480" y="223848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01" name="Group 10"/>
            <p:cNvGrpSpPr/>
            <p:nvPr/>
          </p:nvGrpSpPr>
          <p:grpSpPr>
            <a:xfrm>
              <a:off x="15881400" y="4491360"/>
              <a:ext cx="1079280" cy="2298600"/>
              <a:chOff x="15881400" y="4491360"/>
              <a:chExt cx="1079280" cy="2298600"/>
            </a:xfrm>
          </p:grpSpPr>
          <p:sp>
            <p:nvSpPr>
              <p:cNvPr id="502" name="CustomShape 11"/>
              <p:cNvSpPr/>
              <p:nvPr/>
            </p:nvSpPr>
            <p:spPr>
              <a:xfrm rot="37800">
                <a:off x="15892560" y="46774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3" name="CustomShape 12"/>
              <p:cNvSpPr/>
              <p:nvPr/>
            </p:nvSpPr>
            <p:spPr>
              <a:xfrm rot="37800">
                <a:off x="15893640" y="44967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04" name="Group 13"/>
            <p:cNvGrpSpPr/>
            <p:nvPr/>
          </p:nvGrpSpPr>
          <p:grpSpPr>
            <a:xfrm>
              <a:off x="15856200" y="6749280"/>
              <a:ext cx="1079280" cy="2298600"/>
              <a:chOff x="15856200" y="6749280"/>
              <a:chExt cx="1079280" cy="2298600"/>
            </a:xfrm>
          </p:grpSpPr>
          <p:sp>
            <p:nvSpPr>
              <p:cNvPr id="505" name="CustomShape 14"/>
              <p:cNvSpPr/>
              <p:nvPr/>
            </p:nvSpPr>
            <p:spPr>
              <a:xfrm rot="37800">
                <a:off x="15867360" y="69357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6" name="CustomShape 15"/>
              <p:cNvSpPr/>
              <p:nvPr/>
            </p:nvSpPr>
            <p:spPr>
              <a:xfrm rot="37800">
                <a:off x="15868440" y="675468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07" name="Group 16"/>
            <p:cNvGrpSpPr/>
            <p:nvPr/>
          </p:nvGrpSpPr>
          <p:grpSpPr>
            <a:xfrm>
              <a:off x="15831360" y="9007560"/>
              <a:ext cx="1079280" cy="2298600"/>
              <a:chOff x="15831360" y="9007560"/>
              <a:chExt cx="1079280" cy="2298600"/>
            </a:xfrm>
          </p:grpSpPr>
          <p:sp>
            <p:nvSpPr>
              <p:cNvPr id="508" name="CustomShape 17"/>
              <p:cNvSpPr/>
              <p:nvPr/>
            </p:nvSpPr>
            <p:spPr>
              <a:xfrm rot="37800">
                <a:off x="15842520" y="91936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9" name="CustomShape 18"/>
              <p:cNvSpPr/>
              <p:nvPr/>
            </p:nvSpPr>
            <p:spPr>
              <a:xfrm rot="37800">
                <a:off x="15843600" y="90129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10" name="CustomShape 19"/>
            <p:cNvSpPr/>
            <p:nvPr/>
          </p:nvSpPr>
          <p:spPr>
            <a:xfrm rot="16261200">
              <a:off x="10775160" y="5785200"/>
              <a:ext cx="9597960" cy="2519280"/>
            </a:xfrm>
            <a:custGeom>
              <a:avLst/>
              <a:gdLst/>
              <a:ahLst/>
              <a:rect l="l" t="t" r="r" b="b"/>
              <a:pathLst>
                <a:path w="12797941" h="3359460">
                  <a:moveTo>
                    <a:pt x="0" y="0"/>
                  </a:moveTo>
                  <a:lnTo>
                    <a:pt x="12797941" y="0"/>
                  </a:lnTo>
                  <a:lnTo>
                    <a:pt x="12797941" y="3359459"/>
                  </a:lnTo>
                  <a:lnTo>
                    <a:pt x="0" y="335945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11" name="Group 20"/>
            <p:cNvGrpSpPr/>
            <p:nvPr/>
          </p:nvGrpSpPr>
          <p:grpSpPr>
            <a:xfrm>
              <a:off x="1800360" y="1381680"/>
              <a:ext cx="14464080" cy="9300600"/>
              <a:chOff x="1800360" y="1381680"/>
              <a:chExt cx="14464080" cy="9300600"/>
            </a:xfrm>
          </p:grpSpPr>
          <p:sp>
            <p:nvSpPr>
              <p:cNvPr id="512" name="CustomShape 21"/>
              <p:cNvSpPr/>
              <p:nvPr/>
            </p:nvSpPr>
            <p:spPr>
              <a:xfrm rot="19200">
                <a:off x="1825200" y="1602720"/>
                <a:ext cx="14412960" cy="9039240"/>
              </a:xfrm>
              <a:custGeom>
                <a:avLst/>
                <a:gdLst/>
                <a:ahLst/>
                <a:rect l="l" t="t" r="r" b="b"/>
                <a:pathLst>
                  <a:path w="3796084" h="2380845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2380845"/>
                    </a:lnTo>
                    <a:lnTo>
                      <a:pt x="0" y="23808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3" name="CustomShape 22"/>
              <p:cNvSpPr/>
              <p:nvPr/>
            </p:nvSpPr>
            <p:spPr>
              <a:xfrm rot="19200">
                <a:off x="1825920" y="1421640"/>
                <a:ext cx="14412960" cy="9220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14" name="CustomShape 23"/>
            <p:cNvSpPr/>
            <p:nvPr/>
          </p:nvSpPr>
          <p:spPr>
            <a:xfrm>
              <a:off x="1219320" y="1982160"/>
              <a:ext cx="1324440" cy="10558440"/>
            </a:xfrm>
            <a:custGeom>
              <a:avLst/>
              <a:gdLst/>
              <a:ah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6" y="0"/>
                  </a:lnTo>
                  <a:lnTo>
                    <a:pt x="1766206" y="14078456"/>
                  </a:lnTo>
                  <a:lnTo>
                    <a:pt x="0" y="1407845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15" name="Group 24"/>
          <p:cNvGrpSpPr/>
          <p:nvPr/>
        </p:nvGrpSpPr>
        <p:grpSpPr>
          <a:xfrm>
            <a:off x="2968920" y="5842080"/>
            <a:ext cx="3403440" cy="3945960"/>
            <a:chOff x="2968920" y="5842080"/>
            <a:chExt cx="3403440" cy="3945960"/>
          </a:xfrm>
        </p:grpSpPr>
        <p:sp>
          <p:nvSpPr>
            <p:cNvPr id="516" name="CustomShape 25"/>
            <p:cNvSpPr/>
            <p:nvPr/>
          </p:nvSpPr>
          <p:spPr>
            <a:xfrm>
              <a:off x="2968920" y="5985720"/>
              <a:ext cx="3403440" cy="3802320"/>
            </a:xfrm>
            <a:custGeom>
              <a:avLst/>
              <a:gdLst/>
              <a:ahLst/>
              <a:rect l="l" t="t" r="r" b="b"/>
              <a:pathLst>
                <a:path w="894193" h="1260461">
                  <a:moveTo>
                    <a:pt x="148219" y="0"/>
                  </a:moveTo>
                  <a:lnTo>
                    <a:pt x="745974" y="0"/>
                  </a:lnTo>
                  <a:cubicBezTo>
                    <a:pt x="785284" y="0"/>
                    <a:pt x="822984" y="15616"/>
                    <a:pt x="850781" y="43412"/>
                  </a:cubicBezTo>
                  <a:cubicBezTo>
                    <a:pt x="878577" y="71209"/>
                    <a:pt x="894193" y="108909"/>
                    <a:pt x="894193" y="148219"/>
                  </a:cubicBezTo>
                  <a:lnTo>
                    <a:pt x="894193" y="1112242"/>
                  </a:lnTo>
                  <a:cubicBezTo>
                    <a:pt x="894193" y="1151552"/>
                    <a:pt x="878577" y="1189252"/>
                    <a:pt x="850781" y="1217048"/>
                  </a:cubicBezTo>
                  <a:cubicBezTo>
                    <a:pt x="822984" y="1244845"/>
                    <a:pt x="785284" y="1260461"/>
                    <a:pt x="745974" y="1260461"/>
                  </a:cubicBezTo>
                  <a:lnTo>
                    <a:pt x="148219" y="1260461"/>
                  </a:lnTo>
                  <a:cubicBezTo>
                    <a:pt x="108909" y="1260461"/>
                    <a:pt x="71209" y="1244845"/>
                    <a:pt x="43412" y="1217048"/>
                  </a:cubicBezTo>
                  <a:cubicBezTo>
                    <a:pt x="15616" y="1189252"/>
                    <a:pt x="0" y="1151552"/>
                    <a:pt x="0" y="1112242"/>
                  </a:cubicBezTo>
                  <a:lnTo>
                    <a:pt x="0" y="148219"/>
                  </a:lnTo>
                  <a:cubicBezTo>
                    <a:pt x="0" y="108909"/>
                    <a:pt x="15616" y="71209"/>
                    <a:pt x="43412" y="43412"/>
                  </a:cubicBezTo>
                  <a:cubicBezTo>
                    <a:pt x="71209" y="15616"/>
                    <a:pt x="108909" y="0"/>
                    <a:pt x="148219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" name="CustomShape 26"/>
            <p:cNvSpPr/>
            <p:nvPr/>
          </p:nvSpPr>
          <p:spPr>
            <a:xfrm>
              <a:off x="2968920" y="5842080"/>
              <a:ext cx="3403440" cy="3945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18" name="Group 27"/>
          <p:cNvGrpSpPr/>
          <p:nvPr/>
        </p:nvGrpSpPr>
        <p:grpSpPr>
          <a:xfrm>
            <a:off x="7200720" y="5842080"/>
            <a:ext cx="3640680" cy="3945960"/>
            <a:chOff x="7200720" y="5842080"/>
            <a:chExt cx="3640680" cy="3945960"/>
          </a:xfrm>
        </p:grpSpPr>
        <p:sp>
          <p:nvSpPr>
            <p:cNvPr id="519" name="CustomShape 28"/>
            <p:cNvSpPr/>
            <p:nvPr/>
          </p:nvSpPr>
          <p:spPr>
            <a:xfrm>
              <a:off x="7200720" y="5985720"/>
              <a:ext cx="3640680" cy="3802320"/>
            </a:xfrm>
            <a:custGeom>
              <a:avLst/>
              <a:gdLst/>
              <a:ahLst/>
              <a:rect l="l" t="t" r="r" b="b"/>
              <a:pathLst>
                <a:path w="894193" h="1260461">
                  <a:moveTo>
                    <a:pt x="148219" y="0"/>
                  </a:moveTo>
                  <a:lnTo>
                    <a:pt x="745974" y="0"/>
                  </a:lnTo>
                  <a:cubicBezTo>
                    <a:pt x="785284" y="0"/>
                    <a:pt x="822984" y="15616"/>
                    <a:pt x="850781" y="43412"/>
                  </a:cubicBezTo>
                  <a:cubicBezTo>
                    <a:pt x="878577" y="71209"/>
                    <a:pt x="894193" y="108909"/>
                    <a:pt x="894193" y="148219"/>
                  </a:cubicBezTo>
                  <a:lnTo>
                    <a:pt x="894193" y="1112242"/>
                  </a:lnTo>
                  <a:cubicBezTo>
                    <a:pt x="894193" y="1151552"/>
                    <a:pt x="878577" y="1189252"/>
                    <a:pt x="850781" y="1217048"/>
                  </a:cubicBezTo>
                  <a:cubicBezTo>
                    <a:pt x="822984" y="1244845"/>
                    <a:pt x="785284" y="1260461"/>
                    <a:pt x="745974" y="1260461"/>
                  </a:cubicBezTo>
                  <a:lnTo>
                    <a:pt x="148219" y="1260461"/>
                  </a:lnTo>
                  <a:cubicBezTo>
                    <a:pt x="108909" y="1260461"/>
                    <a:pt x="71209" y="1244845"/>
                    <a:pt x="43412" y="1217048"/>
                  </a:cubicBezTo>
                  <a:cubicBezTo>
                    <a:pt x="15616" y="1189252"/>
                    <a:pt x="0" y="1151552"/>
                    <a:pt x="0" y="1112242"/>
                  </a:cubicBezTo>
                  <a:lnTo>
                    <a:pt x="0" y="148219"/>
                  </a:lnTo>
                  <a:cubicBezTo>
                    <a:pt x="0" y="108909"/>
                    <a:pt x="15616" y="71209"/>
                    <a:pt x="43412" y="43412"/>
                  </a:cubicBezTo>
                  <a:cubicBezTo>
                    <a:pt x="71209" y="15616"/>
                    <a:pt x="108909" y="0"/>
                    <a:pt x="148219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0" name="CustomShape 29"/>
            <p:cNvSpPr/>
            <p:nvPr/>
          </p:nvSpPr>
          <p:spPr>
            <a:xfrm>
              <a:off x="7200720" y="5842080"/>
              <a:ext cx="3640680" cy="3945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21" name="Group 30"/>
          <p:cNvGrpSpPr/>
          <p:nvPr/>
        </p:nvGrpSpPr>
        <p:grpSpPr>
          <a:xfrm>
            <a:off x="11567520" y="5842080"/>
            <a:ext cx="3751200" cy="3945960"/>
            <a:chOff x="11567520" y="5842080"/>
            <a:chExt cx="3751200" cy="3945960"/>
          </a:xfrm>
        </p:grpSpPr>
        <p:sp>
          <p:nvSpPr>
            <p:cNvPr id="522" name="CustomShape 31"/>
            <p:cNvSpPr/>
            <p:nvPr/>
          </p:nvSpPr>
          <p:spPr>
            <a:xfrm>
              <a:off x="11567520" y="5985720"/>
              <a:ext cx="3751200" cy="3802320"/>
            </a:xfrm>
            <a:custGeom>
              <a:avLst/>
              <a:gdLst/>
              <a:ahLst/>
              <a:rect l="l" t="t" r="r" b="b"/>
              <a:pathLst>
                <a:path w="894193" h="1260461">
                  <a:moveTo>
                    <a:pt x="148219" y="0"/>
                  </a:moveTo>
                  <a:lnTo>
                    <a:pt x="745974" y="0"/>
                  </a:lnTo>
                  <a:cubicBezTo>
                    <a:pt x="785284" y="0"/>
                    <a:pt x="822984" y="15616"/>
                    <a:pt x="850781" y="43412"/>
                  </a:cubicBezTo>
                  <a:cubicBezTo>
                    <a:pt x="878577" y="71209"/>
                    <a:pt x="894193" y="108909"/>
                    <a:pt x="894193" y="148219"/>
                  </a:cubicBezTo>
                  <a:lnTo>
                    <a:pt x="894193" y="1112242"/>
                  </a:lnTo>
                  <a:cubicBezTo>
                    <a:pt x="894193" y="1151552"/>
                    <a:pt x="878577" y="1189252"/>
                    <a:pt x="850781" y="1217048"/>
                  </a:cubicBezTo>
                  <a:cubicBezTo>
                    <a:pt x="822984" y="1244845"/>
                    <a:pt x="785284" y="1260461"/>
                    <a:pt x="745974" y="1260461"/>
                  </a:cubicBezTo>
                  <a:lnTo>
                    <a:pt x="148219" y="1260461"/>
                  </a:lnTo>
                  <a:cubicBezTo>
                    <a:pt x="108909" y="1260461"/>
                    <a:pt x="71209" y="1244845"/>
                    <a:pt x="43412" y="1217048"/>
                  </a:cubicBezTo>
                  <a:cubicBezTo>
                    <a:pt x="15616" y="1189252"/>
                    <a:pt x="0" y="1151552"/>
                    <a:pt x="0" y="1112242"/>
                  </a:cubicBezTo>
                  <a:lnTo>
                    <a:pt x="0" y="148219"/>
                  </a:lnTo>
                  <a:cubicBezTo>
                    <a:pt x="0" y="108909"/>
                    <a:pt x="15616" y="71209"/>
                    <a:pt x="43412" y="43412"/>
                  </a:cubicBezTo>
                  <a:cubicBezTo>
                    <a:pt x="71209" y="15616"/>
                    <a:pt x="108909" y="0"/>
                    <a:pt x="148219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3" name="CustomShape 32"/>
            <p:cNvSpPr/>
            <p:nvPr/>
          </p:nvSpPr>
          <p:spPr>
            <a:xfrm>
              <a:off x="11567520" y="5842080"/>
              <a:ext cx="3751200" cy="3945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4" name="CustomShape 33"/>
          <p:cNvSpPr/>
          <p:nvPr/>
        </p:nvSpPr>
        <p:spPr>
          <a:xfrm rot="1361400">
            <a:off x="14517720" y="38736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34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ВІДЕО БЛОК</a:t>
            </a:r>
            <a:endParaRPr b="0" lang="uk-UA" sz="7250" spc="-1" strike="noStrike">
              <a:latin typeface="Arial"/>
            </a:endParaRPr>
          </a:p>
        </p:txBody>
      </p:sp>
      <p:grpSp>
        <p:nvGrpSpPr>
          <p:cNvPr id="526" name="Group 35"/>
          <p:cNvGrpSpPr/>
          <p:nvPr/>
        </p:nvGrpSpPr>
        <p:grpSpPr>
          <a:xfrm>
            <a:off x="2610360" y="2175840"/>
            <a:ext cx="3458880" cy="3437280"/>
            <a:chOff x="2610360" y="2175840"/>
            <a:chExt cx="3458880" cy="3437280"/>
          </a:xfrm>
        </p:grpSpPr>
        <p:sp>
          <p:nvSpPr>
            <p:cNvPr id="527" name="CustomShape 36"/>
            <p:cNvSpPr/>
            <p:nvPr/>
          </p:nvSpPr>
          <p:spPr>
            <a:xfrm>
              <a:off x="2610360" y="2300760"/>
              <a:ext cx="3458880" cy="3312000"/>
            </a:xfrm>
            <a:custGeom>
              <a:avLst/>
              <a:gdLst/>
              <a:ahLst/>
              <a:rect l="l" t="t" r="r" b="b"/>
              <a:pathLst>
                <a:path w="894193" h="1260461">
                  <a:moveTo>
                    <a:pt x="148219" y="0"/>
                  </a:moveTo>
                  <a:lnTo>
                    <a:pt x="745974" y="0"/>
                  </a:lnTo>
                  <a:cubicBezTo>
                    <a:pt x="785284" y="0"/>
                    <a:pt x="822984" y="15616"/>
                    <a:pt x="850781" y="43412"/>
                  </a:cubicBezTo>
                  <a:cubicBezTo>
                    <a:pt x="878577" y="71209"/>
                    <a:pt x="894193" y="108909"/>
                    <a:pt x="894193" y="148219"/>
                  </a:cubicBezTo>
                  <a:lnTo>
                    <a:pt x="894193" y="1112242"/>
                  </a:lnTo>
                  <a:cubicBezTo>
                    <a:pt x="894193" y="1151552"/>
                    <a:pt x="878577" y="1189252"/>
                    <a:pt x="850781" y="1217048"/>
                  </a:cubicBezTo>
                  <a:cubicBezTo>
                    <a:pt x="822984" y="1244845"/>
                    <a:pt x="785284" y="1260461"/>
                    <a:pt x="745974" y="1260461"/>
                  </a:cubicBezTo>
                  <a:lnTo>
                    <a:pt x="148219" y="1260461"/>
                  </a:lnTo>
                  <a:cubicBezTo>
                    <a:pt x="108909" y="1260461"/>
                    <a:pt x="71209" y="1244845"/>
                    <a:pt x="43412" y="1217048"/>
                  </a:cubicBezTo>
                  <a:cubicBezTo>
                    <a:pt x="15616" y="1189252"/>
                    <a:pt x="0" y="1151552"/>
                    <a:pt x="0" y="1112242"/>
                  </a:cubicBezTo>
                  <a:lnTo>
                    <a:pt x="0" y="148219"/>
                  </a:lnTo>
                  <a:cubicBezTo>
                    <a:pt x="0" y="108909"/>
                    <a:pt x="15616" y="71209"/>
                    <a:pt x="43412" y="43412"/>
                  </a:cubicBezTo>
                  <a:cubicBezTo>
                    <a:pt x="71209" y="15616"/>
                    <a:pt x="108909" y="0"/>
                    <a:pt x="148219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" name="CustomShape 37"/>
            <p:cNvSpPr/>
            <p:nvPr/>
          </p:nvSpPr>
          <p:spPr>
            <a:xfrm>
              <a:off x="2610360" y="2175840"/>
              <a:ext cx="3458880" cy="3437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29" name="Group 38"/>
          <p:cNvGrpSpPr/>
          <p:nvPr/>
        </p:nvGrpSpPr>
        <p:grpSpPr>
          <a:xfrm>
            <a:off x="10617840" y="2211120"/>
            <a:ext cx="4713120" cy="3429360"/>
            <a:chOff x="10617840" y="2211120"/>
            <a:chExt cx="4713120" cy="3429360"/>
          </a:xfrm>
        </p:grpSpPr>
        <p:sp>
          <p:nvSpPr>
            <p:cNvPr id="530" name="CustomShape 39"/>
            <p:cNvSpPr/>
            <p:nvPr/>
          </p:nvSpPr>
          <p:spPr>
            <a:xfrm>
              <a:off x="11736720" y="2409480"/>
              <a:ext cx="3594240" cy="3231000"/>
            </a:xfrm>
            <a:custGeom>
              <a:avLst/>
              <a:gdLst/>
              <a:ahLst/>
              <a:rect l="l" t="t" r="r" b="b"/>
              <a:pathLst>
                <a:path w="894193" h="1260461">
                  <a:moveTo>
                    <a:pt x="148219" y="0"/>
                  </a:moveTo>
                  <a:lnTo>
                    <a:pt x="745974" y="0"/>
                  </a:lnTo>
                  <a:cubicBezTo>
                    <a:pt x="785284" y="0"/>
                    <a:pt x="822984" y="15616"/>
                    <a:pt x="850781" y="43412"/>
                  </a:cubicBezTo>
                  <a:cubicBezTo>
                    <a:pt x="878577" y="71209"/>
                    <a:pt x="894193" y="108909"/>
                    <a:pt x="894193" y="148219"/>
                  </a:cubicBezTo>
                  <a:lnTo>
                    <a:pt x="894193" y="1112242"/>
                  </a:lnTo>
                  <a:cubicBezTo>
                    <a:pt x="894193" y="1151552"/>
                    <a:pt x="878577" y="1189252"/>
                    <a:pt x="850781" y="1217048"/>
                  </a:cubicBezTo>
                  <a:cubicBezTo>
                    <a:pt x="822984" y="1244845"/>
                    <a:pt x="785284" y="1260461"/>
                    <a:pt x="745974" y="1260461"/>
                  </a:cubicBezTo>
                  <a:lnTo>
                    <a:pt x="148219" y="1260461"/>
                  </a:lnTo>
                  <a:cubicBezTo>
                    <a:pt x="108909" y="1260461"/>
                    <a:pt x="71209" y="1244845"/>
                    <a:pt x="43412" y="1217048"/>
                  </a:cubicBezTo>
                  <a:cubicBezTo>
                    <a:pt x="15616" y="1189252"/>
                    <a:pt x="0" y="1151552"/>
                    <a:pt x="0" y="1112242"/>
                  </a:cubicBezTo>
                  <a:lnTo>
                    <a:pt x="0" y="148219"/>
                  </a:lnTo>
                  <a:cubicBezTo>
                    <a:pt x="0" y="108909"/>
                    <a:pt x="15616" y="71209"/>
                    <a:pt x="43412" y="43412"/>
                  </a:cubicBezTo>
                  <a:cubicBezTo>
                    <a:pt x="71209" y="15616"/>
                    <a:pt x="108909" y="0"/>
                    <a:pt x="148219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" name="CustomShape 40"/>
            <p:cNvSpPr/>
            <p:nvPr/>
          </p:nvSpPr>
          <p:spPr>
            <a:xfrm>
              <a:off x="10617840" y="2211120"/>
              <a:ext cx="3594240" cy="3353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532" name="Рисунок 51" descr=""/>
          <p:cNvPicPr/>
          <p:nvPr/>
        </p:nvPicPr>
        <p:blipFill>
          <a:blip r:embed="rId6"/>
          <a:stretch/>
        </p:blipFill>
        <p:spPr>
          <a:xfrm>
            <a:off x="3011040" y="2523960"/>
            <a:ext cx="2951640" cy="2946960"/>
          </a:xfrm>
          <a:prstGeom prst="rect">
            <a:avLst/>
          </a:prstGeom>
          <a:ln>
            <a:noFill/>
          </a:ln>
        </p:spPr>
      </p:pic>
      <p:pic>
        <p:nvPicPr>
          <p:cNvPr id="533" name="Рисунок 52" descr=""/>
          <p:cNvPicPr/>
          <p:nvPr/>
        </p:nvPicPr>
        <p:blipFill>
          <a:blip r:embed="rId7"/>
          <a:stretch/>
        </p:blipFill>
        <p:spPr>
          <a:xfrm>
            <a:off x="3026160" y="6236640"/>
            <a:ext cx="3158640" cy="3158640"/>
          </a:xfrm>
          <a:prstGeom prst="rect">
            <a:avLst/>
          </a:prstGeom>
          <a:ln>
            <a:noFill/>
          </a:ln>
        </p:spPr>
      </p:pic>
      <p:pic>
        <p:nvPicPr>
          <p:cNvPr id="534" name="Рисунок 53" descr=""/>
          <p:cNvPicPr/>
          <p:nvPr/>
        </p:nvPicPr>
        <p:blipFill>
          <a:blip r:embed="rId8"/>
          <a:stretch/>
        </p:blipFill>
        <p:spPr>
          <a:xfrm>
            <a:off x="7376760" y="6166440"/>
            <a:ext cx="3245040" cy="3245040"/>
          </a:xfrm>
          <a:prstGeom prst="rect">
            <a:avLst/>
          </a:prstGeom>
          <a:ln>
            <a:noFill/>
          </a:ln>
        </p:spPr>
      </p:pic>
      <p:pic>
        <p:nvPicPr>
          <p:cNvPr id="535" name="Рисунок 54" descr=""/>
          <p:cNvPicPr/>
          <p:nvPr/>
        </p:nvPicPr>
        <p:blipFill>
          <a:blip r:embed="rId9"/>
          <a:stretch/>
        </p:blipFill>
        <p:spPr>
          <a:xfrm>
            <a:off x="11788200" y="6239520"/>
            <a:ext cx="3315600" cy="3315600"/>
          </a:xfrm>
          <a:prstGeom prst="rect">
            <a:avLst/>
          </a:prstGeom>
          <a:ln>
            <a:noFill/>
          </a:ln>
        </p:spPr>
      </p:pic>
      <p:pic>
        <p:nvPicPr>
          <p:cNvPr id="536" name="Рисунок 55" descr=""/>
          <p:cNvPicPr/>
          <p:nvPr/>
        </p:nvPicPr>
        <p:blipFill>
          <a:blip r:embed="rId10"/>
          <a:stretch/>
        </p:blipFill>
        <p:spPr>
          <a:xfrm>
            <a:off x="12138840" y="2531520"/>
            <a:ext cx="3009240" cy="3009240"/>
          </a:xfrm>
          <a:prstGeom prst="rect">
            <a:avLst/>
          </a:prstGeom>
          <a:ln>
            <a:noFill/>
          </a:ln>
        </p:spPr>
      </p:pic>
      <p:pic>
        <p:nvPicPr>
          <p:cNvPr id="537" name="Рисунок 56" descr=""/>
          <p:cNvPicPr/>
          <p:nvPr/>
        </p:nvPicPr>
        <p:blipFill>
          <a:blip r:embed="rId11"/>
          <a:stretch/>
        </p:blipFill>
        <p:spPr>
          <a:xfrm>
            <a:off x="6396480" y="2824560"/>
            <a:ext cx="5221800" cy="293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300320" y="76320"/>
            <a:ext cx="10305360" cy="10286640"/>
          </a:xfrm>
          <a:custGeom>
            <a:avLst/>
            <a:gdLst/>
            <a:ahLst/>
            <a:rect l="l" t="t" r="r" b="b"/>
            <a:pathLst>
              <a:path w="10305738" h="10287000">
                <a:moveTo>
                  <a:pt x="0" y="0"/>
                </a:moveTo>
                <a:lnTo>
                  <a:pt x="10305737" y="0"/>
                </a:lnTo>
                <a:lnTo>
                  <a:pt x="103057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2"/>
          <p:cNvSpPr/>
          <p:nvPr/>
        </p:nvSpPr>
        <p:spPr>
          <a:xfrm>
            <a:off x="-5400" y="0"/>
            <a:ext cx="10305360" cy="10286640"/>
          </a:xfrm>
          <a:custGeom>
            <a:avLst/>
            <a:gdLst/>
            <a:ahLst/>
            <a:rect l="l" t="t" r="r" b="b"/>
            <a:pathLst>
              <a:path w="10305738" h="10287000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40" name="Group 3"/>
          <p:cNvGrpSpPr/>
          <p:nvPr/>
        </p:nvGrpSpPr>
        <p:grpSpPr>
          <a:xfrm>
            <a:off x="1169280" y="1042560"/>
            <a:ext cx="16704720" cy="11516400"/>
            <a:chOff x="1169280" y="1042560"/>
            <a:chExt cx="16704720" cy="11516400"/>
          </a:xfrm>
        </p:grpSpPr>
        <p:grpSp>
          <p:nvGrpSpPr>
            <p:cNvPr id="541" name="Group 4"/>
            <p:cNvGrpSpPr/>
            <p:nvPr/>
          </p:nvGrpSpPr>
          <p:grpSpPr>
            <a:xfrm>
              <a:off x="1487880" y="1042560"/>
              <a:ext cx="16386120" cy="9469800"/>
              <a:chOff x="1487880" y="1042560"/>
              <a:chExt cx="16386120" cy="9469800"/>
            </a:xfrm>
          </p:grpSpPr>
          <p:sp>
            <p:nvSpPr>
              <p:cNvPr id="542" name="CustomShape 5"/>
              <p:cNvSpPr/>
              <p:nvPr/>
            </p:nvSpPr>
            <p:spPr>
              <a:xfrm rot="5400">
                <a:off x="1494720" y="1236240"/>
                <a:ext cx="16371360" cy="9263160"/>
              </a:xfrm>
              <a:custGeom>
                <a:avLst/>
                <a:gdLst/>
                <a:ahLst/>
                <a:rect l="l" t="t" r="r" b="b"/>
                <a:pathLst>
                  <a:path w="4311933" h="2439800">
                    <a:moveTo>
                      <a:pt x="0" y="0"/>
                    </a:moveTo>
                    <a:lnTo>
                      <a:pt x="4311933" y="0"/>
                    </a:lnTo>
                    <a:lnTo>
                      <a:pt x="4311933" y="2439800"/>
                    </a:lnTo>
                    <a:lnTo>
                      <a:pt x="0" y="2439800"/>
                    </a:lnTo>
                    <a:close/>
                  </a:path>
                </a:pathLst>
              </a:custGeom>
              <a:solidFill>
                <a:srgbClr val="fdc9c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3" name="CustomShape 6"/>
              <p:cNvSpPr/>
              <p:nvPr/>
            </p:nvSpPr>
            <p:spPr>
              <a:xfrm rot="5400">
                <a:off x="1495080" y="1055160"/>
                <a:ext cx="16371360" cy="9444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44" name="Group 7"/>
            <p:cNvGrpSpPr/>
            <p:nvPr/>
          </p:nvGrpSpPr>
          <p:grpSpPr>
            <a:xfrm>
              <a:off x="15856200" y="2251080"/>
              <a:ext cx="1079280" cy="2298600"/>
              <a:chOff x="15856200" y="2251080"/>
              <a:chExt cx="1079280" cy="2298600"/>
            </a:xfrm>
          </p:grpSpPr>
          <p:sp>
            <p:nvSpPr>
              <p:cNvPr id="545" name="CustomShape 8"/>
              <p:cNvSpPr/>
              <p:nvPr/>
            </p:nvSpPr>
            <p:spPr>
              <a:xfrm rot="37800">
                <a:off x="15867360" y="24375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6" name="CustomShape 9"/>
              <p:cNvSpPr/>
              <p:nvPr/>
            </p:nvSpPr>
            <p:spPr>
              <a:xfrm rot="37800">
                <a:off x="15868440" y="225648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47" name="Group 10"/>
            <p:cNvGrpSpPr/>
            <p:nvPr/>
          </p:nvGrpSpPr>
          <p:grpSpPr>
            <a:xfrm>
              <a:off x="15831360" y="4509360"/>
              <a:ext cx="1079280" cy="2298600"/>
              <a:chOff x="15831360" y="4509360"/>
              <a:chExt cx="1079280" cy="2298600"/>
            </a:xfrm>
          </p:grpSpPr>
          <p:sp>
            <p:nvSpPr>
              <p:cNvPr id="548" name="CustomShape 11"/>
              <p:cNvSpPr/>
              <p:nvPr/>
            </p:nvSpPr>
            <p:spPr>
              <a:xfrm rot="37800">
                <a:off x="15842520" y="46954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9" name="CustomShape 12"/>
              <p:cNvSpPr/>
              <p:nvPr/>
            </p:nvSpPr>
            <p:spPr>
              <a:xfrm rot="37800">
                <a:off x="15843600" y="45147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50" name="Group 13"/>
            <p:cNvGrpSpPr/>
            <p:nvPr/>
          </p:nvGrpSpPr>
          <p:grpSpPr>
            <a:xfrm>
              <a:off x="15806160" y="6767640"/>
              <a:ext cx="1079280" cy="2298600"/>
              <a:chOff x="15806160" y="6767640"/>
              <a:chExt cx="1079280" cy="2298600"/>
            </a:xfrm>
          </p:grpSpPr>
          <p:sp>
            <p:nvSpPr>
              <p:cNvPr id="551" name="CustomShape 14"/>
              <p:cNvSpPr/>
              <p:nvPr/>
            </p:nvSpPr>
            <p:spPr>
              <a:xfrm rot="37800">
                <a:off x="15817680" y="69537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2" name="CustomShape 15"/>
              <p:cNvSpPr/>
              <p:nvPr/>
            </p:nvSpPr>
            <p:spPr>
              <a:xfrm rot="37800">
                <a:off x="15818400" y="67730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53" name="Group 16"/>
            <p:cNvGrpSpPr/>
            <p:nvPr/>
          </p:nvGrpSpPr>
          <p:grpSpPr>
            <a:xfrm>
              <a:off x="15781320" y="9025920"/>
              <a:ext cx="1079280" cy="2298600"/>
              <a:chOff x="15781320" y="9025920"/>
              <a:chExt cx="1079280" cy="2298600"/>
            </a:xfrm>
          </p:grpSpPr>
          <p:sp>
            <p:nvSpPr>
              <p:cNvPr id="554" name="CustomShape 17"/>
              <p:cNvSpPr/>
              <p:nvPr/>
            </p:nvSpPr>
            <p:spPr>
              <a:xfrm rot="37800">
                <a:off x="15792480" y="921204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5" name="CustomShape 18"/>
              <p:cNvSpPr/>
              <p:nvPr/>
            </p:nvSpPr>
            <p:spPr>
              <a:xfrm rot="37800">
                <a:off x="15793560" y="90313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56" name="CustomShape 19"/>
            <p:cNvSpPr/>
            <p:nvPr/>
          </p:nvSpPr>
          <p:spPr>
            <a:xfrm rot="16261200">
              <a:off x="10725120" y="5803200"/>
              <a:ext cx="9597960" cy="2519280"/>
            </a:xfrm>
            <a:custGeom>
              <a:avLst/>
              <a:gdLst/>
              <a:ahLst/>
              <a:rect l="l" t="t" r="r" b="b"/>
              <a:pathLst>
                <a:path w="12797941" h="3359460">
                  <a:moveTo>
                    <a:pt x="0" y="0"/>
                  </a:moveTo>
                  <a:lnTo>
                    <a:pt x="12797941" y="0"/>
                  </a:lnTo>
                  <a:lnTo>
                    <a:pt x="12797941" y="3359459"/>
                  </a:lnTo>
                  <a:lnTo>
                    <a:pt x="0" y="335945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57" name="Group 20"/>
            <p:cNvGrpSpPr/>
            <p:nvPr/>
          </p:nvGrpSpPr>
          <p:grpSpPr>
            <a:xfrm>
              <a:off x="1750320" y="1400040"/>
              <a:ext cx="14464080" cy="9300600"/>
              <a:chOff x="1750320" y="1400040"/>
              <a:chExt cx="14464080" cy="9300600"/>
            </a:xfrm>
          </p:grpSpPr>
          <p:sp>
            <p:nvSpPr>
              <p:cNvPr id="558" name="CustomShape 21"/>
              <p:cNvSpPr/>
              <p:nvPr/>
            </p:nvSpPr>
            <p:spPr>
              <a:xfrm rot="19200">
                <a:off x="1775160" y="1620720"/>
                <a:ext cx="14412960" cy="9039240"/>
              </a:xfrm>
              <a:custGeom>
                <a:avLst/>
                <a:gdLst/>
                <a:ahLst/>
                <a:rect l="l" t="t" r="r" b="b"/>
                <a:pathLst>
                  <a:path w="3796084" h="2380845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2380845"/>
                    </a:lnTo>
                    <a:lnTo>
                      <a:pt x="0" y="23808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9" name="CustomShape 22"/>
              <p:cNvSpPr/>
              <p:nvPr/>
            </p:nvSpPr>
            <p:spPr>
              <a:xfrm rot="19200">
                <a:off x="1775880" y="1440000"/>
                <a:ext cx="14412960" cy="9220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60" name="CustomShape 23"/>
            <p:cNvSpPr/>
            <p:nvPr/>
          </p:nvSpPr>
          <p:spPr>
            <a:xfrm>
              <a:off x="1169280" y="2000520"/>
              <a:ext cx="1324440" cy="10558440"/>
            </a:xfrm>
            <a:custGeom>
              <a:avLst/>
              <a:gdLst/>
              <a:ah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6" y="0"/>
                  </a:lnTo>
                  <a:lnTo>
                    <a:pt x="1766206" y="14078456"/>
                  </a:lnTo>
                  <a:lnTo>
                    <a:pt x="0" y="1407845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61" name="CustomShape 24"/>
          <p:cNvSpPr/>
          <p:nvPr/>
        </p:nvSpPr>
        <p:spPr>
          <a:xfrm rot="1361400">
            <a:off x="14044680" y="34668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0" y="0"/>
                </a:lnTo>
                <a:lnTo>
                  <a:pt x="2466840" y="2480371"/>
                </a:lnTo>
                <a:lnTo>
                  <a:pt x="0" y="24803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25"/>
          <p:cNvSpPr/>
          <p:nvPr/>
        </p:nvSpPr>
        <p:spPr>
          <a:xfrm>
            <a:off x="2676600" y="2736360"/>
            <a:ext cx="3337200" cy="3787920"/>
          </a:xfrm>
          <a:custGeom>
            <a:avLst/>
            <a:gdLst/>
            <a:ahLst/>
            <a:rect l="l" t="t" r="r" b="b"/>
            <a:pathLst>
              <a:path w="6119146" h="7115286">
                <a:moveTo>
                  <a:pt x="0" y="0"/>
                </a:moveTo>
                <a:lnTo>
                  <a:pt x="6119146" y="0"/>
                </a:lnTo>
                <a:lnTo>
                  <a:pt x="6119146" y="7115286"/>
                </a:lnTo>
                <a:lnTo>
                  <a:pt x="0" y="7115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26"/>
          <p:cNvSpPr/>
          <p:nvPr/>
        </p:nvSpPr>
        <p:spPr>
          <a:xfrm>
            <a:off x="12474360" y="2739960"/>
            <a:ext cx="3457440" cy="3784320"/>
          </a:xfrm>
          <a:custGeom>
            <a:avLst/>
            <a:gdLst/>
            <a:ahLst/>
            <a:rect l="l" t="t" r="r" b="b"/>
            <a:pathLst>
              <a:path w="6119146" h="7115286">
                <a:moveTo>
                  <a:pt x="0" y="0"/>
                </a:moveTo>
                <a:lnTo>
                  <a:pt x="6119146" y="0"/>
                </a:lnTo>
                <a:lnTo>
                  <a:pt x="6119146" y="7115286"/>
                </a:lnTo>
                <a:lnTo>
                  <a:pt x="0" y="7115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27"/>
          <p:cNvSpPr/>
          <p:nvPr/>
        </p:nvSpPr>
        <p:spPr>
          <a:xfrm>
            <a:off x="4145760" y="1540440"/>
            <a:ext cx="9672120" cy="25776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ТРЕНУВАЛЬНИЙ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565" name="CustomShape 28"/>
          <p:cNvSpPr/>
          <p:nvPr/>
        </p:nvSpPr>
        <p:spPr>
          <a:xfrm>
            <a:off x="11107440" y="6489720"/>
            <a:ext cx="3457440" cy="3784320"/>
          </a:xfrm>
          <a:custGeom>
            <a:avLst/>
            <a:gdLst/>
            <a:ahLst/>
            <a:rect l="l" t="t" r="r" b="b"/>
            <a:pathLst>
              <a:path w="6119146" h="7115286">
                <a:moveTo>
                  <a:pt x="0" y="0"/>
                </a:moveTo>
                <a:lnTo>
                  <a:pt x="6119146" y="0"/>
                </a:lnTo>
                <a:lnTo>
                  <a:pt x="6119146" y="7115286"/>
                </a:lnTo>
                <a:lnTo>
                  <a:pt x="0" y="7115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29"/>
          <p:cNvSpPr/>
          <p:nvPr/>
        </p:nvSpPr>
        <p:spPr>
          <a:xfrm>
            <a:off x="3183120" y="6429240"/>
            <a:ext cx="3178440" cy="3703320"/>
          </a:xfrm>
          <a:custGeom>
            <a:avLst/>
            <a:gdLst/>
            <a:ahLst/>
            <a:rect l="l" t="t" r="r" b="b"/>
            <a:pathLst>
              <a:path w="6119146" h="7115286">
                <a:moveTo>
                  <a:pt x="0" y="0"/>
                </a:moveTo>
                <a:lnTo>
                  <a:pt x="6119146" y="0"/>
                </a:lnTo>
                <a:lnTo>
                  <a:pt x="6119146" y="7115286"/>
                </a:lnTo>
                <a:lnTo>
                  <a:pt x="0" y="7115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30"/>
          <p:cNvSpPr/>
          <p:nvPr/>
        </p:nvSpPr>
        <p:spPr>
          <a:xfrm>
            <a:off x="7474320" y="6570720"/>
            <a:ext cx="3178440" cy="3703320"/>
          </a:xfrm>
          <a:custGeom>
            <a:avLst/>
            <a:gdLst/>
            <a:ahLst/>
            <a:rect l="l" t="t" r="r" b="b"/>
            <a:pathLst>
              <a:path w="6119146" h="7115286">
                <a:moveTo>
                  <a:pt x="0" y="0"/>
                </a:moveTo>
                <a:lnTo>
                  <a:pt x="6119146" y="0"/>
                </a:lnTo>
                <a:lnTo>
                  <a:pt x="6119146" y="7115286"/>
                </a:lnTo>
                <a:lnTo>
                  <a:pt x="0" y="7115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68" name="Рисунок 36" descr=""/>
          <p:cNvPicPr/>
          <p:nvPr/>
        </p:nvPicPr>
        <p:blipFill>
          <a:blip r:embed="rId11"/>
          <a:stretch/>
        </p:blipFill>
        <p:spPr>
          <a:xfrm>
            <a:off x="6274080" y="3233880"/>
            <a:ext cx="5918040" cy="3161160"/>
          </a:xfrm>
          <a:prstGeom prst="rect">
            <a:avLst/>
          </a:prstGeom>
          <a:ln>
            <a:noFill/>
          </a:ln>
        </p:spPr>
      </p:pic>
      <p:pic>
        <p:nvPicPr>
          <p:cNvPr id="569" name="Рисунок 37" descr=""/>
          <p:cNvPicPr/>
          <p:nvPr/>
        </p:nvPicPr>
        <p:blipFill>
          <a:blip r:embed="rId12"/>
          <a:stretch/>
        </p:blipFill>
        <p:spPr>
          <a:xfrm>
            <a:off x="3011400" y="3410640"/>
            <a:ext cx="2731320" cy="2727720"/>
          </a:xfrm>
          <a:prstGeom prst="rect">
            <a:avLst/>
          </a:prstGeom>
          <a:ln>
            <a:noFill/>
          </a:ln>
        </p:spPr>
      </p:pic>
      <p:pic>
        <p:nvPicPr>
          <p:cNvPr id="570" name="Рисунок 38" descr=""/>
          <p:cNvPicPr/>
          <p:nvPr/>
        </p:nvPicPr>
        <p:blipFill>
          <a:blip r:embed="rId13"/>
          <a:stretch/>
        </p:blipFill>
        <p:spPr>
          <a:xfrm>
            <a:off x="3404880" y="7198920"/>
            <a:ext cx="2594520" cy="2614320"/>
          </a:xfrm>
          <a:prstGeom prst="rect">
            <a:avLst/>
          </a:prstGeom>
          <a:ln>
            <a:noFill/>
          </a:ln>
        </p:spPr>
      </p:pic>
      <p:pic>
        <p:nvPicPr>
          <p:cNvPr id="571" name="Рисунок 39" descr=""/>
          <p:cNvPicPr/>
          <p:nvPr/>
        </p:nvPicPr>
        <p:blipFill>
          <a:blip r:embed="rId14"/>
          <a:stretch/>
        </p:blipFill>
        <p:spPr>
          <a:xfrm>
            <a:off x="7601400" y="7196040"/>
            <a:ext cx="2868840" cy="2829600"/>
          </a:xfrm>
          <a:prstGeom prst="rect">
            <a:avLst/>
          </a:prstGeom>
          <a:ln>
            <a:noFill/>
          </a:ln>
        </p:spPr>
      </p:pic>
      <p:pic>
        <p:nvPicPr>
          <p:cNvPr id="572" name="Picture 4" descr=""/>
          <p:cNvPicPr/>
          <p:nvPr/>
        </p:nvPicPr>
        <p:blipFill>
          <a:blip r:embed="rId15"/>
          <a:stretch/>
        </p:blipFill>
        <p:spPr>
          <a:xfrm>
            <a:off x="11412720" y="7185600"/>
            <a:ext cx="2793960" cy="2885400"/>
          </a:xfrm>
          <a:prstGeom prst="rect">
            <a:avLst/>
          </a:prstGeom>
          <a:ln>
            <a:noFill/>
          </a:ln>
        </p:spPr>
      </p:pic>
      <p:pic>
        <p:nvPicPr>
          <p:cNvPr id="573" name="Рисунок 41" descr=""/>
          <p:cNvPicPr/>
          <p:nvPr/>
        </p:nvPicPr>
        <p:blipFill>
          <a:blip r:embed="rId16"/>
          <a:stretch/>
        </p:blipFill>
        <p:spPr>
          <a:xfrm>
            <a:off x="12776400" y="3472560"/>
            <a:ext cx="2728440" cy="275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10300320" y="76320"/>
            <a:ext cx="10305360" cy="10286640"/>
          </a:xfrm>
          <a:custGeom>
            <a:avLst/>
            <a:gdLst/>
            <a:ahLst/>
            <a:rect l="l" t="t" r="r" b="b"/>
            <a:pathLst>
              <a:path w="10305738" h="10287000">
                <a:moveTo>
                  <a:pt x="0" y="0"/>
                </a:moveTo>
                <a:lnTo>
                  <a:pt x="10305737" y="0"/>
                </a:lnTo>
                <a:lnTo>
                  <a:pt x="103057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2"/>
          <p:cNvSpPr/>
          <p:nvPr/>
        </p:nvSpPr>
        <p:spPr>
          <a:xfrm>
            <a:off x="-5400" y="0"/>
            <a:ext cx="10305360" cy="10286640"/>
          </a:xfrm>
          <a:custGeom>
            <a:avLst/>
            <a:gdLst/>
            <a:ahLst/>
            <a:rect l="l" t="t" r="r" b="b"/>
            <a:pathLst>
              <a:path w="10305738" h="10287000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76" name="Group 3"/>
          <p:cNvGrpSpPr/>
          <p:nvPr/>
        </p:nvGrpSpPr>
        <p:grpSpPr>
          <a:xfrm>
            <a:off x="1169280" y="1042560"/>
            <a:ext cx="16704720" cy="11516400"/>
            <a:chOff x="1169280" y="1042560"/>
            <a:chExt cx="16704720" cy="11516400"/>
          </a:xfrm>
        </p:grpSpPr>
        <p:grpSp>
          <p:nvGrpSpPr>
            <p:cNvPr id="577" name="Group 4"/>
            <p:cNvGrpSpPr/>
            <p:nvPr/>
          </p:nvGrpSpPr>
          <p:grpSpPr>
            <a:xfrm>
              <a:off x="1487880" y="1042560"/>
              <a:ext cx="16386120" cy="9469800"/>
              <a:chOff x="1487880" y="1042560"/>
              <a:chExt cx="16386120" cy="9469800"/>
            </a:xfrm>
          </p:grpSpPr>
          <p:sp>
            <p:nvSpPr>
              <p:cNvPr id="578" name="CustomShape 5"/>
              <p:cNvSpPr/>
              <p:nvPr/>
            </p:nvSpPr>
            <p:spPr>
              <a:xfrm rot="5400">
                <a:off x="1494720" y="1236240"/>
                <a:ext cx="16371360" cy="9263160"/>
              </a:xfrm>
              <a:custGeom>
                <a:avLst/>
                <a:gdLst/>
                <a:ahLst/>
                <a:rect l="l" t="t" r="r" b="b"/>
                <a:pathLst>
                  <a:path w="4311933" h="2439800">
                    <a:moveTo>
                      <a:pt x="0" y="0"/>
                    </a:moveTo>
                    <a:lnTo>
                      <a:pt x="4311933" y="0"/>
                    </a:lnTo>
                    <a:lnTo>
                      <a:pt x="4311933" y="2439800"/>
                    </a:lnTo>
                    <a:lnTo>
                      <a:pt x="0" y="2439800"/>
                    </a:lnTo>
                    <a:close/>
                  </a:path>
                </a:pathLst>
              </a:custGeom>
              <a:solidFill>
                <a:srgbClr val="fdc9c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9" name="CustomShape 6"/>
              <p:cNvSpPr/>
              <p:nvPr/>
            </p:nvSpPr>
            <p:spPr>
              <a:xfrm rot="5400">
                <a:off x="1495080" y="1055160"/>
                <a:ext cx="16371360" cy="9444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80" name="Group 7"/>
            <p:cNvGrpSpPr/>
            <p:nvPr/>
          </p:nvGrpSpPr>
          <p:grpSpPr>
            <a:xfrm>
              <a:off x="15856200" y="2251080"/>
              <a:ext cx="1079280" cy="2298600"/>
              <a:chOff x="15856200" y="2251080"/>
              <a:chExt cx="1079280" cy="2298600"/>
            </a:xfrm>
          </p:grpSpPr>
          <p:sp>
            <p:nvSpPr>
              <p:cNvPr id="581" name="CustomShape 8"/>
              <p:cNvSpPr/>
              <p:nvPr/>
            </p:nvSpPr>
            <p:spPr>
              <a:xfrm rot="37800">
                <a:off x="15867360" y="24375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2" name="CustomShape 9"/>
              <p:cNvSpPr/>
              <p:nvPr/>
            </p:nvSpPr>
            <p:spPr>
              <a:xfrm rot="37800">
                <a:off x="15868440" y="225648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83" name="Group 10"/>
            <p:cNvGrpSpPr/>
            <p:nvPr/>
          </p:nvGrpSpPr>
          <p:grpSpPr>
            <a:xfrm>
              <a:off x="15831360" y="4509360"/>
              <a:ext cx="1079280" cy="2298600"/>
              <a:chOff x="15831360" y="4509360"/>
              <a:chExt cx="1079280" cy="2298600"/>
            </a:xfrm>
          </p:grpSpPr>
          <p:sp>
            <p:nvSpPr>
              <p:cNvPr id="584" name="CustomShape 11"/>
              <p:cNvSpPr/>
              <p:nvPr/>
            </p:nvSpPr>
            <p:spPr>
              <a:xfrm rot="37800">
                <a:off x="15842520" y="46954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5" name="CustomShape 12"/>
              <p:cNvSpPr/>
              <p:nvPr/>
            </p:nvSpPr>
            <p:spPr>
              <a:xfrm rot="37800">
                <a:off x="15843600" y="45147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86" name="Group 13"/>
            <p:cNvGrpSpPr/>
            <p:nvPr/>
          </p:nvGrpSpPr>
          <p:grpSpPr>
            <a:xfrm>
              <a:off x="15806160" y="6767640"/>
              <a:ext cx="1079280" cy="2298600"/>
              <a:chOff x="15806160" y="6767640"/>
              <a:chExt cx="1079280" cy="2298600"/>
            </a:xfrm>
          </p:grpSpPr>
          <p:sp>
            <p:nvSpPr>
              <p:cNvPr id="587" name="CustomShape 14"/>
              <p:cNvSpPr/>
              <p:nvPr/>
            </p:nvSpPr>
            <p:spPr>
              <a:xfrm rot="37800">
                <a:off x="15817680" y="69537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8" name="CustomShape 15"/>
              <p:cNvSpPr/>
              <p:nvPr/>
            </p:nvSpPr>
            <p:spPr>
              <a:xfrm rot="37800">
                <a:off x="15818400" y="67730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89" name="Group 16"/>
            <p:cNvGrpSpPr/>
            <p:nvPr/>
          </p:nvGrpSpPr>
          <p:grpSpPr>
            <a:xfrm>
              <a:off x="15781320" y="9025920"/>
              <a:ext cx="1079280" cy="2298600"/>
              <a:chOff x="15781320" y="9025920"/>
              <a:chExt cx="1079280" cy="2298600"/>
            </a:xfrm>
          </p:grpSpPr>
          <p:sp>
            <p:nvSpPr>
              <p:cNvPr id="590" name="CustomShape 17"/>
              <p:cNvSpPr/>
              <p:nvPr/>
            </p:nvSpPr>
            <p:spPr>
              <a:xfrm rot="37800">
                <a:off x="15792480" y="921204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1" name="CustomShape 18"/>
              <p:cNvSpPr/>
              <p:nvPr/>
            </p:nvSpPr>
            <p:spPr>
              <a:xfrm rot="37800">
                <a:off x="15793560" y="90313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92" name="CustomShape 19"/>
            <p:cNvSpPr/>
            <p:nvPr/>
          </p:nvSpPr>
          <p:spPr>
            <a:xfrm rot="16261200">
              <a:off x="10725120" y="5803200"/>
              <a:ext cx="9597960" cy="2519280"/>
            </a:xfrm>
            <a:custGeom>
              <a:avLst/>
              <a:gdLst/>
              <a:ahLst/>
              <a:rect l="l" t="t" r="r" b="b"/>
              <a:pathLst>
                <a:path w="12797941" h="3359460">
                  <a:moveTo>
                    <a:pt x="0" y="0"/>
                  </a:moveTo>
                  <a:lnTo>
                    <a:pt x="12797941" y="0"/>
                  </a:lnTo>
                  <a:lnTo>
                    <a:pt x="12797941" y="3359459"/>
                  </a:lnTo>
                  <a:lnTo>
                    <a:pt x="0" y="335945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93" name="Group 20"/>
            <p:cNvGrpSpPr/>
            <p:nvPr/>
          </p:nvGrpSpPr>
          <p:grpSpPr>
            <a:xfrm>
              <a:off x="1750320" y="1400040"/>
              <a:ext cx="14464080" cy="9300600"/>
              <a:chOff x="1750320" y="1400040"/>
              <a:chExt cx="14464080" cy="9300600"/>
            </a:xfrm>
          </p:grpSpPr>
          <p:sp>
            <p:nvSpPr>
              <p:cNvPr id="594" name="CustomShape 21"/>
              <p:cNvSpPr/>
              <p:nvPr/>
            </p:nvSpPr>
            <p:spPr>
              <a:xfrm rot="19200">
                <a:off x="1775160" y="1620720"/>
                <a:ext cx="14412960" cy="9039240"/>
              </a:xfrm>
              <a:custGeom>
                <a:avLst/>
                <a:gdLst/>
                <a:ahLst/>
                <a:rect l="l" t="t" r="r" b="b"/>
                <a:pathLst>
                  <a:path w="3796084" h="2380845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2380845"/>
                    </a:lnTo>
                    <a:lnTo>
                      <a:pt x="0" y="23808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5" name="CustomShape 22"/>
              <p:cNvSpPr/>
              <p:nvPr/>
            </p:nvSpPr>
            <p:spPr>
              <a:xfrm rot="19200">
                <a:off x="1775880" y="1440000"/>
                <a:ext cx="14412960" cy="9220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96" name="CustomShape 23"/>
            <p:cNvSpPr/>
            <p:nvPr/>
          </p:nvSpPr>
          <p:spPr>
            <a:xfrm>
              <a:off x="1169280" y="2000520"/>
              <a:ext cx="1324440" cy="10558440"/>
            </a:xfrm>
            <a:custGeom>
              <a:avLst/>
              <a:gdLst/>
              <a:ah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6" y="0"/>
                  </a:lnTo>
                  <a:lnTo>
                    <a:pt x="1766206" y="14078456"/>
                  </a:lnTo>
                  <a:lnTo>
                    <a:pt x="0" y="1407845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7" name="CustomShape 24"/>
          <p:cNvSpPr/>
          <p:nvPr/>
        </p:nvSpPr>
        <p:spPr>
          <a:xfrm rot="1361400">
            <a:off x="14044680" y="34668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0" y="0"/>
                </a:lnTo>
                <a:lnTo>
                  <a:pt x="2466840" y="2480371"/>
                </a:lnTo>
                <a:lnTo>
                  <a:pt x="0" y="24803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ustomShape 25"/>
          <p:cNvSpPr/>
          <p:nvPr/>
        </p:nvSpPr>
        <p:spPr>
          <a:xfrm>
            <a:off x="2676600" y="2736360"/>
            <a:ext cx="3337200" cy="3787920"/>
          </a:xfrm>
          <a:custGeom>
            <a:avLst/>
            <a:gdLst/>
            <a:ahLst/>
            <a:rect l="l" t="t" r="r" b="b"/>
            <a:pathLst>
              <a:path w="6119146" h="7115286">
                <a:moveTo>
                  <a:pt x="0" y="0"/>
                </a:moveTo>
                <a:lnTo>
                  <a:pt x="6119146" y="0"/>
                </a:lnTo>
                <a:lnTo>
                  <a:pt x="6119146" y="7115286"/>
                </a:lnTo>
                <a:lnTo>
                  <a:pt x="0" y="7115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26"/>
          <p:cNvSpPr/>
          <p:nvPr/>
        </p:nvSpPr>
        <p:spPr>
          <a:xfrm>
            <a:off x="12474360" y="2739960"/>
            <a:ext cx="3457440" cy="3784320"/>
          </a:xfrm>
          <a:custGeom>
            <a:avLst/>
            <a:gdLst/>
            <a:ahLst/>
            <a:rect l="l" t="t" r="r" b="b"/>
            <a:pathLst>
              <a:path w="6119146" h="7115286">
                <a:moveTo>
                  <a:pt x="0" y="0"/>
                </a:moveTo>
                <a:lnTo>
                  <a:pt x="6119146" y="0"/>
                </a:lnTo>
                <a:lnTo>
                  <a:pt x="6119146" y="7115286"/>
                </a:lnTo>
                <a:lnTo>
                  <a:pt x="0" y="7115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CustomShape 27"/>
          <p:cNvSpPr/>
          <p:nvPr/>
        </p:nvSpPr>
        <p:spPr>
          <a:xfrm>
            <a:off x="4145760" y="1540440"/>
            <a:ext cx="9672120" cy="25776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ТРЕНУВАЛЬНИЙ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601" name="CustomShape 28"/>
          <p:cNvSpPr/>
          <p:nvPr/>
        </p:nvSpPr>
        <p:spPr>
          <a:xfrm>
            <a:off x="10173240" y="6564600"/>
            <a:ext cx="3457440" cy="3784320"/>
          </a:xfrm>
          <a:custGeom>
            <a:avLst/>
            <a:gdLst/>
            <a:ahLst/>
            <a:rect l="l" t="t" r="r" b="b"/>
            <a:pathLst>
              <a:path w="6119146" h="7115286">
                <a:moveTo>
                  <a:pt x="0" y="0"/>
                </a:moveTo>
                <a:lnTo>
                  <a:pt x="6119146" y="0"/>
                </a:lnTo>
                <a:lnTo>
                  <a:pt x="6119146" y="7115286"/>
                </a:lnTo>
                <a:lnTo>
                  <a:pt x="0" y="7115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CustomShape 29"/>
          <p:cNvSpPr/>
          <p:nvPr/>
        </p:nvSpPr>
        <p:spPr>
          <a:xfrm>
            <a:off x="4807800" y="6659640"/>
            <a:ext cx="3178440" cy="3703320"/>
          </a:xfrm>
          <a:custGeom>
            <a:avLst/>
            <a:gdLst/>
            <a:ahLst/>
            <a:rect l="l" t="t" r="r" b="b"/>
            <a:pathLst>
              <a:path w="6119146" h="7115286">
                <a:moveTo>
                  <a:pt x="0" y="0"/>
                </a:moveTo>
                <a:lnTo>
                  <a:pt x="6119146" y="0"/>
                </a:lnTo>
                <a:lnTo>
                  <a:pt x="6119146" y="7115286"/>
                </a:lnTo>
                <a:lnTo>
                  <a:pt x="0" y="7115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03" name="Рисунок 42" descr=""/>
          <p:cNvPicPr/>
          <p:nvPr/>
        </p:nvPicPr>
        <p:blipFill>
          <a:blip r:embed="rId10"/>
          <a:stretch/>
        </p:blipFill>
        <p:spPr>
          <a:xfrm>
            <a:off x="7053480" y="3155400"/>
            <a:ext cx="4251960" cy="3245040"/>
          </a:xfrm>
          <a:prstGeom prst="rect">
            <a:avLst/>
          </a:prstGeom>
          <a:ln>
            <a:noFill/>
          </a:ln>
        </p:spPr>
      </p:pic>
      <p:pic>
        <p:nvPicPr>
          <p:cNvPr id="604" name="Рисунок 43" descr=""/>
          <p:cNvPicPr/>
          <p:nvPr/>
        </p:nvPicPr>
        <p:blipFill>
          <a:blip r:embed="rId11"/>
          <a:stretch/>
        </p:blipFill>
        <p:spPr>
          <a:xfrm>
            <a:off x="2886840" y="3331440"/>
            <a:ext cx="2948760" cy="2934000"/>
          </a:xfrm>
          <a:prstGeom prst="rect">
            <a:avLst/>
          </a:prstGeom>
          <a:ln>
            <a:noFill/>
          </a:ln>
        </p:spPr>
      </p:pic>
      <p:pic>
        <p:nvPicPr>
          <p:cNvPr id="605" name="Рисунок 44" descr=""/>
          <p:cNvPicPr/>
          <p:nvPr/>
        </p:nvPicPr>
        <p:blipFill>
          <a:blip r:embed="rId12"/>
          <a:stretch/>
        </p:blipFill>
        <p:spPr>
          <a:xfrm>
            <a:off x="4906080" y="7308720"/>
            <a:ext cx="2854800" cy="2777040"/>
          </a:xfrm>
          <a:prstGeom prst="rect">
            <a:avLst/>
          </a:prstGeom>
          <a:ln>
            <a:noFill/>
          </a:ln>
        </p:spPr>
      </p:pic>
      <p:pic>
        <p:nvPicPr>
          <p:cNvPr id="606" name="Рисунок 45" descr=""/>
          <p:cNvPicPr/>
          <p:nvPr/>
        </p:nvPicPr>
        <p:blipFill>
          <a:blip r:embed="rId13"/>
          <a:stretch/>
        </p:blipFill>
        <p:spPr>
          <a:xfrm>
            <a:off x="10499760" y="7179120"/>
            <a:ext cx="2853720" cy="2868480"/>
          </a:xfrm>
          <a:prstGeom prst="rect">
            <a:avLst/>
          </a:prstGeom>
          <a:ln>
            <a:noFill/>
          </a:ln>
        </p:spPr>
      </p:pic>
      <p:pic>
        <p:nvPicPr>
          <p:cNvPr id="607" name="Рисунок 46" descr=""/>
          <p:cNvPicPr/>
          <p:nvPr/>
        </p:nvPicPr>
        <p:blipFill>
          <a:blip r:embed="rId14"/>
          <a:stretch/>
        </p:blipFill>
        <p:spPr>
          <a:xfrm>
            <a:off x="12706560" y="3306600"/>
            <a:ext cx="2996640" cy="296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roup 1"/>
          <p:cNvGrpSpPr/>
          <p:nvPr/>
        </p:nvGrpSpPr>
        <p:grpSpPr>
          <a:xfrm>
            <a:off x="7147800" y="2307240"/>
            <a:ext cx="10849680" cy="7436880"/>
            <a:chOff x="7147800" y="2307240"/>
            <a:chExt cx="10849680" cy="7436880"/>
          </a:xfrm>
        </p:grpSpPr>
        <p:sp>
          <p:nvSpPr>
            <p:cNvPr id="609" name="CustomShape 2"/>
            <p:cNvSpPr/>
            <p:nvPr/>
          </p:nvSpPr>
          <p:spPr>
            <a:xfrm>
              <a:off x="7147800" y="2487960"/>
              <a:ext cx="10849680" cy="7256160"/>
            </a:xfrm>
            <a:custGeom>
              <a:avLst/>
              <a:gdLst/>
              <a:ahLst/>
              <a:rect l="l" t="t" r="r" b="b"/>
              <a:pathLst>
                <a:path w="2857582" h="1911169">
                  <a:moveTo>
                    <a:pt x="46381" y="0"/>
                  </a:moveTo>
                  <a:lnTo>
                    <a:pt x="2811201" y="0"/>
                  </a:lnTo>
                  <a:cubicBezTo>
                    <a:pt x="2823502" y="0"/>
                    <a:pt x="2835299" y="4887"/>
                    <a:pt x="2843997" y="13585"/>
                  </a:cubicBezTo>
                  <a:cubicBezTo>
                    <a:pt x="2852695" y="22283"/>
                    <a:pt x="2857582" y="34080"/>
                    <a:pt x="2857582" y="46381"/>
                  </a:cubicBezTo>
                  <a:lnTo>
                    <a:pt x="2857582" y="1864788"/>
                  </a:lnTo>
                  <a:cubicBezTo>
                    <a:pt x="2857582" y="1890403"/>
                    <a:pt x="2836816" y="1911169"/>
                    <a:pt x="2811201" y="1911169"/>
                  </a:cubicBezTo>
                  <a:lnTo>
                    <a:pt x="46381" y="1911169"/>
                  </a:lnTo>
                  <a:cubicBezTo>
                    <a:pt x="34080" y="1911169"/>
                    <a:pt x="22283" y="1906282"/>
                    <a:pt x="13585" y="1897584"/>
                  </a:cubicBezTo>
                  <a:cubicBezTo>
                    <a:pt x="4887" y="1888886"/>
                    <a:pt x="0" y="1877089"/>
                    <a:pt x="0" y="1864788"/>
                  </a:cubicBezTo>
                  <a:lnTo>
                    <a:pt x="0" y="46381"/>
                  </a:lnTo>
                  <a:cubicBezTo>
                    <a:pt x="0" y="34080"/>
                    <a:pt x="4887" y="22283"/>
                    <a:pt x="13585" y="13585"/>
                  </a:cubicBezTo>
                  <a:cubicBezTo>
                    <a:pt x="22283" y="4887"/>
                    <a:pt x="34080" y="0"/>
                    <a:pt x="46381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0" name="CustomShape 3"/>
            <p:cNvSpPr/>
            <p:nvPr/>
          </p:nvSpPr>
          <p:spPr>
            <a:xfrm>
              <a:off x="7147800" y="2307240"/>
              <a:ext cx="10849680" cy="7436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11" name="CustomShape 4"/>
          <p:cNvSpPr/>
          <p:nvPr/>
        </p:nvSpPr>
        <p:spPr>
          <a:xfrm rot="20824800">
            <a:off x="-93240" y="7112880"/>
            <a:ext cx="5338800" cy="7250400"/>
          </a:xfrm>
          <a:custGeom>
            <a:avLst/>
            <a:gdLst/>
            <a:ahLst/>
            <a:rect l="l" t="t" r="r" b="b"/>
            <a:pathLst>
              <a:path w="5339146" h="7250692">
                <a:moveTo>
                  <a:pt x="0" y="0"/>
                </a:moveTo>
                <a:lnTo>
                  <a:pt x="5339146" y="0"/>
                </a:lnTo>
                <a:lnTo>
                  <a:pt x="5339146" y="7250692"/>
                </a:lnTo>
                <a:lnTo>
                  <a:pt x="0" y="72506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12" name="Group 5"/>
          <p:cNvGrpSpPr/>
          <p:nvPr/>
        </p:nvGrpSpPr>
        <p:grpSpPr>
          <a:xfrm>
            <a:off x="5395320" y="-180720"/>
            <a:ext cx="15067080" cy="13968000"/>
            <a:chOff x="5395320" y="-180720"/>
            <a:chExt cx="15067080" cy="13968000"/>
          </a:xfrm>
        </p:grpSpPr>
        <p:grpSp>
          <p:nvGrpSpPr>
            <p:cNvPr id="613" name="Group 6"/>
            <p:cNvGrpSpPr/>
            <p:nvPr/>
          </p:nvGrpSpPr>
          <p:grpSpPr>
            <a:xfrm>
              <a:off x="6049440" y="-180720"/>
              <a:ext cx="14412960" cy="13968000"/>
              <a:chOff x="6049440" y="-180720"/>
              <a:chExt cx="14412960" cy="13968000"/>
            </a:xfrm>
          </p:grpSpPr>
          <p:sp>
            <p:nvSpPr>
              <p:cNvPr id="614" name="CustomShape 7"/>
              <p:cNvSpPr/>
              <p:nvPr/>
            </p:nvSpPr>
            <p:spPr>
              <a:xfrm>
                <a:off x="6049440" y="0"/>
                <a:ext cx="14412960" cy="13787280"/>
              </a:xfrm>
              <a:custGeom>
                <a:avLst/>
                <a:gdLst/>
                <a:ahLst/>
                <a:rect l="l" t="t" r="r" b="b"/>
                <a:pathLst>
                  <a:path w="3796084" h="3631276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3631276"/>
                    </a:lnTo>
                    <a:lnTo>
                      <a:pt x="0" y="36312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5" name="CustomShape 8"/>
              <p:cNvSpPr/>
              <p:nvPr/>
            </p:nvSpPr>
            <p:spPr>
              <a:xfrm>
                <a:off x="6049440" y="-180720"/>
                <a:ext cx="14412960" cy="1396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16" name="CustomShape 9"/>
            <p:cNvSpPr/>
            <p:nvPr/>
          </p:nvSpPr>
          <p:spPr>
            <a:xfrm rot="21551400">
              <a:off x="5469840" y="302760"/>
              <a:ext cx="1324440" cy="10558440"/>
            </a:xfrm>
            <a:custGeom>
              <a:avLst/>
              <a:gdLst/>
              <a:ah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7" y="0"/>
                  </a:lnTo>
                  <a:lnTo>
                    <a:pt x="1766207" y="14078455"/>
                  </a:lnTo>
                  <a:lnTo>
                    <a:pt x="0" y="1407845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7" name="Group 10"/>
          <p:cNvGrpSpPr/>
          <p:nvPr/>
        </p:nvGrpSpPr>
        <p:grpSpPr>
          <a:xfrm>
            <a:off x="7142760" y="2100600"/>
            <a:ext cx="10849680" cy="10839960"/>
            <a:chOff x="7142760" y="2100600"/>
            <a:chExt cx="10849680" cy="10839960"/>
          </a:xfrm>
        </p:grpSpPr>
        <p:sp>
          <p:nvSpPr>
            <p:cNvPr id="618" name="CustomShape 11"/>
            <p:cNvSpPr/>
            <p:nvPr/>
          </p:nvSpPr>
          <p:spPr>
            <a:xfrm>
              <a:off x="7142760" y="2364120"/>
              <a:ext cx="10849680" cy="10576080"/>
            </a:xfrm>
            <a:custGeom>
              <a:avLst/>
              <a:gdLst/>
              <a:ahLst/>
              <a:rect l="l" t="t" r="r" b="b"/>
              <a:pathLst>
                <a:path w="2857582" h="1911169">
                  <a:moveTo>
                    <a:pt x="46381" y="0"/>
                  </a:moveTo>
                  <a:lnTo>
                    <a:pt x="2811201" y="0"/>
                  </a:lnTo>
                  <a:cubicBezTo>
                    <a:pt x="2823502" y="0"/>
                    <a:pt x="2835299" y="4887"/>
                    <a:pt x="2843997" y="13585"/>
                  </a:cubicBezTo>
                  <a:cubicBezTo>
                    <a:pt x="2852695" y="22283"/>
                    <a:pt x="2857582" y="34080"/>
                    <a:pt x="2857582" y="46381"/>
                  </a:cubicBezTo>
                  <a:lnTo>
                    <a:pt x="2857582" y="1864788"/>
                  </a:lnTo>
                  <a:cubicBezTo>
                    <a:pt x="2857582" y="1890403"/>
                    <a:pt x="2836816" y="1911169"/>
                    <a:pt x="2811201" y="1911169"/>
                  </a:cubicBezTo>
                  <a:lnTo>
                    <a:pt x="46381" y="1911169"/>
                  </a:lnTo>
                  <a:cubicBezTo>
                    <a:pt x="34080" y="1911169"/>
                    <a:pt x="22283" y="1906282"/>
                    <a:pt x="13585" y="1897584"/>
                  </a:cubicBezTo>
                  <a:cubicBezTo>
                    <a:pt x="4887" y="1888886"/>
                    <a:pt x="0" y="1877089"/>
                    <a:pt x="0" y="1864788"/>
                  </a:cubicBezTo>
                  <a:lnTo>
                    <a:pt x="0" y="46381"/>
                  </a:lnTo>
                  <a:cubicBezTo>
                    <a:pt x="0" y="34080"/>
                    <a:pt x="4887" y="22283"/>
                    <a:pt x="13585" y="13585"/>
                  </a:cubicBezTo>
                  <a:cubicBezTo>
                    <a:pt x="22283" y="4887"/>
                    <a:pt x="34080" y="0"/>
                    <a:pt x="46381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" name="CustomShape 12"/>
            <p:cNvSpPr/>
            <p:nvPr/>
          </p:nvSpPr>
          <p:spPr>
            <a:xfrm>
              <a:off x="7142760" y="2100600"/>
              <a:ext cx="10849680" cy="10839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0" name="CustomShape 13"/>
          <p:cNvSpPr/>
          <p:nvPr/>
        </p:nvSpPr>
        <p:spPr>
          <a:xfrm flipH="1">
            <a:off x="17523360" y="77148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CustomShape 14"/>
          <p:cNvSpPr/>
          <p:nvPr/>
        </p:nvSpPr>
        <p:spPr>
          <a:xfrm>
            <a:off x="6523920" y="88128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0"/>
                </a:lnTo>
                <a:lnTo>
                  <a:pt x="0" y="13592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15"/>
          <p:cNvSpPr/>
          <p:nvPr/>
        </p:nvSpPr>
        <p:spPr>
          <a:xfrm rot="19943400">
            <a:off x="657000" y="101916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16"/>
          <p:cNvSpPr/>
          <p:nvPr/>
        </p:nvSpPr>
        <p:spPr>
          <a:xfrm rot="21335400">
            <a:off x="799920" y="5076360"/>
            <a:ext cx="1661040" cy="3061800"/>
          </a:xfrm>
          <a:custGeom>
            <a:avLst/>
            <a:gdLst/>
            <a:ahLst/>
            <a:rect l="l" t="t" r="r" b="b"/>
            <a:pathLst>
              <a:path w="1661252" h="3062216">
                <a:moveTo>
                  <a:pt x="0" y="0"/>
                </a:moveTo>
                <a:lnTo>
                  <a:pt x="1661252" y="0"/>
                </a:lnTo>
                <a:lnTo>
                  <a:pt x="1661252" y="3062216"/>
                </a:lnTo>
                <a:lnTo>
                  <a:pt x="0" y="30622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ustomShape 17"/>
          <p:cNvSpPr/>
          <p:nvPr/>
        </p:nvSpPr>
        <p:spPr>
          <a:xfrm>
            <a:off x="7809480" y="758520"/>
            <a:ext cx="10478520" cy="128952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САМОСТІЙНИЙ БЛОК</a:t>
            </a:r>
            <a:endParaRPr b="0" lang="uk-UA" sz="7250" spc="-1" strike="noStrike">
              <a:latin typeface="Arial"/>
            </a:endParaRPr>
          </a:p>
        </p:txBody>
      </p:sp>
      <p:pic>
        <p:nvPicPr>
          <p:cNvPr id="625" name="Рисунок 21" descr=""/>
          <p:cNvPicPr/>
          <p:nvPr/>
        </p:nvPicPr>
        <p:blipFill>
          <a:blip r:embed="rId7"/>
          <a:stretch/>
        </p:blipFill>
        <p:spPr>
          <a:xfrm>
            <a:off x="7571520" y="2880000"/>
            <a:ext cx="8412480" cy="4676400"/>
          </a:xfrm>
          <a:prstGeom prst="rect">
            <a:avLst/>
          </a:prstGeom>
          <a:ln>
            <a:noFill/>
          </a:ln>
        </p:spPr>
      </p:pic>
      <p:pic>
        <p:nvPicPr>
          <p:cNvPr id="626" name="Рисунок 23" descr=""/>
          <p:cNvPicPr/>
          <p:nvPr/>
        </p:nvPicPr>
        <p:blipFill>
          <a:blip r:embed="rId8"/>
          <a:stretch/>
        </p:blipFill>
        <p:spPr>
          <a:xfrm>
            <a:off x="7571520" y="8024760"/>
            <a:ext cx="9132480" cy="500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"/>
          <p:cNvGrpSpPr/>
          <p:nvPr/>
        </p:nvGrpSpPr>
        <p:grpSpPr>
          <a:xfrm>
            <a:off x="689400" y="-14400"/>
            <a:ext cx="17598240" cy="9979200"/>
            <a:chOff x="689400" y="-14400"/>
            <a:chExt cx="17598240" cy="9979200"/>
          </a:xfrm>
        </p:grpSpPr>
        <p:sp>
          <p:nvSpPr>
            <p:cNvPr id="72" name="CustomShape 2"/>
            <p:cNvSpPr/>
            <p:nvPr/>
          </p:nvSpPr>
          <p:spPr>
            <a:xfrm>
              <a:off x="689400" y="16632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3"/>
            <p:cNvSpPr/>
            <p:nvPr/>
          </p:nvSpPr>
          <p:spPr>
            <a:xfrm>
              <a:off x="689400" y="-1440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4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75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76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78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79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81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82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3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84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85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6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87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88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9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0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" name="CustomShape 21"/>
          <p:cNvSpPr/>
          <p:nvPr/>
        </p:nvSpPr>
        <p:spPr>
          <a:xfrm>
            <a:off x="376668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2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ТЕОРЕТИЧНИЙ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93" name="CustomShape 23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4"/>
          <p:cNvSpPr/>
          <p:nvPr/>
        </p:nvSpPr>
        <p:spPr>
          <a:xfrm rot="21264000">
            <a:off x="2291760" y="3379320"/>
            <a:ext cx="2737440" cy="900720"/>
          </a:xfrm>
          <a:custGeom>
            <a:avLst/>
            <a:gdLst/>
            <a:ahLst/>
            <a:rect l="l" t="t" r="r" b="b"/>
            <a:pathLst>
              <a:path w="2737976" h="901043">
                <a:moveTo>
                  <a:pt x="0" y="0"/>
                </a:moveTo>
                <a:lnTo>
                  <a:pt x="2737976" y="0"/>
                </a:lnTo>
                <a:lnTo>
                  <a:pt x="2737976" y="901043"/>
                </a:lnTo>
                <a:lnTo>
                  <a:pt x="0" y="9010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5"/>
          <p:cNvSpPr/>
          <p:nvPr/>
        </p:nvSpPr>
        <p:spPr>
          <a:xfrm rot="1332600">
            <a:off x="7017480" y="3639960"/>
            <a:ext cx="2221200" cy="730800"/>
          </a:xfrm>
          <a:custGeom>
            <a:avLst/>
            <a:gdLst/>
            <a:ahLst/>
            <a:rect l="l" t="t" r="r" b="b"/>
            <a:pathLst>
              <a:path w="2221683" h="731136">
                <a:moveTo>
                  <a:pt x="0" y="0"/>
                </a:moveTo>
                <a:lnTo>
                  <a:pt x="2221683" y="0"/>
                </a:lnTo>
                <a:lnTo>
                  <a:pt x="2221683" y="731136"/>
                </a:lnTo>
                <a:lnTo>
                  <a:pt x="0" y="7311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6"/>
          <p:cNvSpPr/>
          <p:nvPr/>
        </p:nvSpPr>
        <p:spPr>
          <a:xfrm rot="406200">
            <a:off x="9929880" y="3504960"/>
            <a:ext cx="2221200" cy="730800"/>
          </a:xfrm>
          <a:custGeom>
            <a:avLst/>
            <a:gdLst/>
            <a:ahLst/>
            <a:rect l="l" t="t" r="r" b="b"/>
            <a:pathLst>
              <a:path w="2221683" h="731136">
                <a:moveTo>
                  <a:pt x="0" y="0"/>
                </a:moveTo>
                <a:lnTo>
                  <a:pt x="2221684" y="0"/>
                </a:lnTo>
                <a:lnTo>
                  <a:pt x="2221684" y="731136"/>
                </a:lnTo>
                <a:lnTo>
                  <a:pt x="0" y="7311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27"/>
          <p:cNvSpPr/>
          <p:nvPr/>
        </p:nvSpPr>
        <p:spPr>
          <a:xfrm rot="20541600">
            <a:off x="12955320" y="3566880"/>
            <a:ext cx="2221200" cy="730800"/>
          </a:xfrm>
          <a:custGeom>
            <a:avLst/>
            <a:gdLst/>
            <a:ahLst/>
            <a:rect l="l" t="t" r="r" b="b"/>
            <a:pathLst>
              <a:path w="2221683" h="731136">
                <a:moveTo>
                  <a:pt x="0" y="0"/>
                </a:moveTo>
                <a:lnTo>
                  <a:pt x="2221684" y="0"/>
                </a:lnTo>
                <a:lnTo>
                  <a:pt x="2221684" y="731136"/>
                </a:lnTo>
                <a:lnTo>
                  <a:pt x="0" y="7311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Рисунок 54" descr=""/>
          <p:cNvPicPr/>
          <p:nvPr/>
        </p:nvPicPr>
        <p:blipFill>
          <a:blip r:embed="rId8"/>
          <a:srcRect l="4826" t="5690" r="5626" b="6537"/>
          <a:stretch/>
        </p:blipFill>
        <p:spPr>
          <a:xfrm>
            <a:off x="2350080" y="1814040"/>
            <a:ext cx="13405320" cy="7464600"/>
          </a:xfrm>
          <a:prstGeom prst="rect">
            <a:avLst/>
          </a:prstGeom>
          <a:ln>
            <a:noFill/>
          </a:ln>
        </p:spPr>
      </p:pic>
      <p:sp>
        <p:nvSpPr>
          <p:cNvPr id="99" name="CustomShape 28"/>
          <p:cNvSpPr/>
          <p:nvPr/>
        </p:nvSpPr>
        <p:spPr>
          <a:xfrm flipH="1" rot="2432400">
            <a:off x="1191240" y="8157600"/>
            <a:ext cx="7314840" cy="3364920"/>
          </a:xfrm>
          <a:custGeom>
            <a:avLst/>
            <a:gdLst/>
            <a:ahLst/>
            <a:rect l="l" t="t" r="r" b="b"/>
            <a:pathLst>
              <a:path w="7315200" h="3364992">
                <a:moveTo>
                  <a:pt x="7315200" y="0"/>
                </a:moveTo>
                <a:lnTo>
                  <a:pt x="0" y="0"/>
                </a:lnTo>
                <a:lnTo>
                  <a:pt x="0" y="3364992"/>
                </a:lnTo>
                <a:lnTo>
                  <a:pt x="7315200" y="3364992"/>
                </a:lnTo>
                <a:lnTo>
                  <a:pt x="7315200" y="0"/>
                </a:lnTo>
                <a:close/>
              </a:path>
            </a:pathLst>
          </a:cu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29"/>
          <p:cNvSpPr/>
          <p:nvPr/>
        </p:nvSpPr>
        <p:spPr>
          <a:xfrm rot="4342200">
            <a:off x="13514760" y="5506200"/>
            <a:ext cx="1495440" cy="7411680"/>
          </a:xfrm>
          <a:custGeom>
            <a:avLst/>
            <a:gdLst/>
            <a:ahLst/>
            <a:rect l="l" t="t" r="r" b="b"/>
            <a:pathLst>
              <a:path w="1495897" h="7412103">
                <a:moveTo>
                  <a:pt x="0" y="0"/>
                </a:moveTo>
                <a:lnTo>
                  <a:pt x="1495897" y="0"/>
                </a:lnTo>
                <a:lnTo>
                  <a:pt x="1495897" y="7412102"/>
                </a:lnTo>
                <a:lnTo>
                  <a:pt x="0" y="741210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roup 1"/>
          <p:cNvGrpSpPr/>
          <p:nvPr/>
        </p:nvGrpSpPr>
        <p:grpSpPr>
          <a:xfrm>
            <a:off x="7147800" y="2307240"/>
            <a:ext cx="10849680" cy="7436880"/>
            <a:chOff x="7147800" y="2307240"/>
            <a:chExt cx="10849680" cy="7436880"/>
          </a:xfrm>
        </p:grpSpPr>
        <p:sp>
          <p:nvSpPr>
            <p:cNvPr id="628" name="CustomShape 2"/>
            <p:cNvSpPr/>
            <p:nvPr/>
          </p:nvSpPr>
          <p:spPr>
            <a:xfrm>
              <a:off x="7147800" y="2487960"/>
              <a:ext cx="10849680" cy="7256160"/>
            </a:xfrm>
            <a:custGeom>
              <a:avLst/>
              <a:gdLst/>
              <a:ahLst/>
              <a:rect l="l" t="t" r="r" b="b"/>
              <a:pathLst>
                <a:path w="2857582" h="1911169">
                  <a:moveTo>
                    <a:pt x="46381" y="0"/>
                  </a:moveTo>
                  <a:lnTo>
                    <a:pt x="2811201" y="0"/>
                  </a:lnTo>
                  <a:cubicBezTo>
                    <a:pt x="2823502" y="0"/>
                    <a:pt x="2835299" y="4887"/>
                    <a:pt x="2843997" y="13585"/>
                  </a:cubicBezTo>
                  <a:cubicBezTo>
                    <a:pt x="2852695" y="22283"/>
                    <a:pt x="2857582" y="34080"/>
                    <a:pt x="2857582" y="46381"/>
                  </a:cubicBezTo>
                  <a:lnTo>
                    <a:pt x="2857582" y="1864788"/>
                  </a:lnTo>
                  <a:cubicBezTo>
                    <a:pt x="2857582" y="1890403"/>
                    <a:pt x="2836816" y="1911169"/>
                    <a:pt x="2811201" y="1911169"/>
                  </a:cubicBezTo>
                  <a:lnTo>
                    <a:pt x="46381" y="1911169"/>
                  </a:lnTo>
                  <a:cubicBezTo>
                    <a:pt x="34080" y="1911169"/>
                    <a:pt x="22283" y="1906282"/>
                    <a:pt x="13585" y="1897584"/>
                  </a:cubicBezTo>
                  <a:cubicBezTo>
                    <a:pt x="4887" y="1888886"/>
                    <a:pt x="0" y="1877089"/>
                    <a:pt x="0" y="1864788"/>
                  </a:cubicBezTo>
                  <a:lnTo>
                    <a:pt x="0" y="46381"/>
                  </a:lnTo>
                  <a:cubicBezTo>
                    <a:pt x="0" y="34080"/>
                    <a:pt x="4887" y="22283"/>
                    <a:pt x="13585" y="13585"/>
                  </a:cubicBezTo>
                  <a:cubicBezTo>
                    <a:pt x="22283" y="4887"/>
                    <a:pt x="34080" y="0"/>
                    <a:pt x="46381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" name="CustomShape 3"/>
            <p:cNvSpPr/>
            <p:nvPr/>
          </p:nvSpPr>
          <p:spPr>
            <a:xfrm>
              <a:off x="7147800" y="2307240"/>
              <a:ext cx="10849680" cy="7436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30" name="CustomShape 4"/>
          <p:cNvSpPr/>
          <p:nvPr/>
        </p:nvSpPr>
        <p:spPr>
          <a:xfrm rot="20824800">
            <a:off x="-93240" y="7112880"/>
            <a:ext cx="5338800" cy="7250400"/>
          </a:xfrm>
          <a:custGeom>
            <a:avLst/>
            <a:gdLst/>
            <a:ahLst/>
            <a:rect l="l" t="t" r="r" b="b"/>
            <a:pathLst>
              <a:path w="5339146" h="7250692">
                <a:moveTo>
                  <a:pt x="0" y="0"/>
                </a:moveTo>
                <a:lnTo>
                  <a:pt x="5339146" y="0"/>
                </a:lnTo>
                <a:lnTo>
                  <a:pt x="5339146" y="7250692"/>
                </a:lnTo>
                <a:lnTo>
                  <a:pt x="0" y="72506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31" name="Group 5"/>
          <p:cNvGrpSpPr/>
          <p:nvPr/>
        </p:nvGrpSpPr>
        <p:grpSpPr>
          <a:xfrm>
            <a:off x="5112000" y="-288000"/>
            <a:ext cx="15067080" cy="13968000"/>
            <a:chOff x="5112000" y="-288000"/>
            <a:chExt cx="15067080" cy="13968000"/>
          </a:xfrm>
        </p:grpSpPr>
        <p:grpSp>
          <p:nvGrpSpPr>
            <p:cNvPr id="632" name="Group 6"/>
            <p:cNvGrpSpPr/>
            <p:nvPr/>
          </p:nvGrpSpPr>
          <p:grpSpPr>
            <a:xfrm>
              <a:off x="5766120" y="-288000"/>
              <a:ext cx="14412960" cy="13968000"/>
              <a:chOff x="5766120" y="-288000"/>
              <a:chExt cx="14412960" cy="13968000"/>
            </a:xfrm>
          </p:grpSpPr>
          <p:sp>
            <p:nvSpPr>
              <p:cNvPr id="633" name="CustomShape 7"/>
              <p:cNvSpPr/>
              <p:nvPr/>
            </p:nvSpPr>
            <p:spPr>
              <a:xfrm>
                <a:off x="5766120" y="-107280"/>
                <a:ext cx="14412960" cy="13787280"/>
              </a:xfrm>
              <a:custGeom>
                <a:avLst/>
                <a:gdLst/>
                <a:ahLst/>
                <a:rect l="l" t="t" r="r" b="b"/>
                <a:pathLst>
                  <a:path w="3796084" h="3631276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3631276"/>
                    </a:lnTo>
                    <a:lnTo>
                      <a:pt x="0" y="36312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4" name="CustomShape 8"/>
              <p:cNvSpPr/>
              <p:nvPr/>
            </p:nvSpPr>
            <p:spPr>
              <a:xfrm>
                <a:off x="5766120" y="-288000"/>
                <a:ext cx="14412960" cy="1396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35" name="CustomShape 9"/>
            <p:cNvSpPr/>
            <p:nvPr/>
          </p:nvSpPr>
          <p:spPr>
            <a:xfrm rot="21551400">
              <a:off x="5186520" y="195480"/>
              <a:ext cx="1324440" cy="10558440"/>
            </a:xfrm>
            <a:custGeom>
              <a:avLst/>
              <a:gdLst/>
              <a:ah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7" y="0"/>
                  </a:lnTo>
                  <a:lnTo>
                    <a:pt x="1766207" y="14078455"/>
                  </a:lnTo>
                  <a:lnTo>
                    <a:pt x="0" y="1407845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6" name="Group 10"/>
          <p:cNvGrpSpPr/>
          <p:nvPr/>
        </p:nvGrpSpPr>
        <p:grpSpPr>
          <a:xfrm>
            <a:off x="7142760" y="2088000"/>
            <a:ext cx="10849680" cy="11360880"/>
            <a:chOff x="7142760" y="2088000"/>
            <a:chExt cx="10849680" cy="11360880"/>
          </a:xfrm>
        </p:grpSpPr>
        <p:sp>
          <p:nvSpPr>
            <p:cNvPr id="637" name="CustomShape 11"/>
            <p:cNvSpPr/>
            <p:nvPr/>
          </p:nvSpPr>
          <p:spPr>
            <a:xfrm>
              <a:off x="7142760" y="2364120"/>
              <a:ext cx="10849680" cy="11084760"/>
            </a:xfrm>
            <a:custGeom>
              <a:avLst/>
              <a:gdLst/>
              <a:ahLst/>
              <a:rect l="l" t="t" r="r" b="b"/>
              <a:pathLst>
                <a:path w="2857582" h="1911169">
                  <a:moveTo>
                    <a:pt x="46381" y="0"/>
                  </a:moveTo>
                  <a:lnTo>
                    <a:pt x="2811201" y="0"/>
                  </a:lnTo>
                  <a:cubicBezTo>
                    <a:pt x="2823502" y="0"/>
                    <a:pt x="2835299" y="4887"/>
                    <a:pt x="2843997" y="13585"/>
                  </a:cubicBezTo>
                  <a:cubicBezTo>
                    <a:pt x="2852695" y="22283"/>
                    <a:pt x="2857582" y="34080"/>
                    <a:pt x="2857582" y="46381"/>
                  </a:cubicBezTo>
                  <a:lnTo>
                    <a:pt x="2857582" y="1864788"/>
                  </a:lnTo>
                  <a:cubicBezTo>
                    <a:pt x="2857582" y="1890403"/>
                    <a:pt x="2836816" y="1911169"/>
                    <a:pt x="2811201" y="1911169"/>
                  </a:cubicBezTo>
                  <a:lnTo>
                    <a:pt x="46381" y="1911169"/>
                  </a:lnTo>
                  <a:cubicBezTo>
                    <a:pt x="34080" y="1911169"/>
                    <a:pt x="22283" y="1906282"/>
                    <a:pt x="13585" y="1897584"/>
                  </a:cubicBezTo>
                  <a:cubicBezTo>
                    <a:pt x="4887" y="1888886"/>
                    <a:pt x="0" y="1877089"/>
                    <a:pt x="0" y="1864788"/>
                  </a:cubicBezTo>
                  <a:lnTo>
                    <a:pt x="0" y="46381"/>
                  </a:lnTo>
                  <a:cubicBezTo>
                    <a:pt x="0" y="34080"/>
                    <a:pt x="4887" y="22283"/>
                    <a:pt x="13585" y="13585"/>
                  </a:cubicBezTo>
                  <a:cubicBezTo>
                    <a:pt x="22283" y="4887"/>
                    <a:pt x="34080" y="0"/>
                    <a:pt x="46381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" name="CustomShape 12"/>
            <p:cNvSpPr/>
            <p:nvPr/>
          </p:nvSpPr>
          <p:spPr>
            <a:xfrm>
              <a:off x="7142760" y="2088000"/>
              <a:ext cx="10849680" cy="11360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39" name="CustomShape 13"/>
          <p:cNvSpPr/>
          <p:nvPr/>
        </p:nvSpPr>
        <p:spPr>
          <a:xfrm flipH="1">
            <a:off x="17523360" y="77148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CustomShape 14"/>
          <p:cNvSpPr/>
          <p:nvPr/>
        </p:nvSpPr>
        <p:spPr>
          <a:xfrm>
            <a:off x="6523920" y="88128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0"/>
                </a:lnTo>
                <a:lnTo>
                  <a:pt x="0" y="13592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CustomShape 15"/>
          <p:cNvSpPr/>
          <p:nvPr/>
        </p:nvSpPr>
        <p:spPr>
          <a:xfrm rot="19943400">
            <a:off x="657000" y="101916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CustomShape 16"/>
          <p:cNvSpPr/>
          <p:nvPr/>
        </p:nvSpPr>
        <p:spPr>
          <a:xfrm rot="21335400">
            <a:off x="799920" y="5076360"/>
            <a:ext cx="1661040" cy="3061800"/>
          </a:xfrm>
          <a:custGeom>
            <a:avLst/>
            <a:gdLst/>
            <a:ahLst/>
            <a:rect l="l" t="t" r="r" b="b"/>
            <a:pathLst>
              <a:path w="1661252" h="3062216">
                <a:moveTo>
                  <a:pt x="0" y="0"/>
                </a:moveTo>
                <a:lnTo>
                  <a:pt x="1661252" y="0"/>
                </a:lnTo>
                <a:lnTo>
                  <a:pt x="1661252" y="3062216"/>
                </a:lnTo>
                <a:lnTo>
                  <a:pt x="0" y="30622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17"/>
          <p:cNvSpPr/>
          <p:nvPr/>
        </p:nvSpPr>
        <p:spPr>
          <a:xfrm rot="9000">
            <a:off x="7847640" y="771840"/>
            <a:ext cx="9672120" cy="257796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САМОСТІЙНИЙ БЛОК</a:t>
            </a:r>
            <a:endParaRPr b="0" lang="uk-UA" sz="7250" spc="-1" strike="noStrike">
              <a:latin typeface="Arial"/>
            </a:endParaRPr>
          </a:p>
        </p:txBody>
      </p:sp>
      <p:pic>
        <p:nvPicPr>
          <p:cNvPr id="644" name="Рисунок 17" descr=""/>
          <p:cNvPicPr/>
          <p:nvPr/>
        </p:nvPicPr>
        <p:blipFill>
          <a:blip r:embed="rId7"/>
          <a:stretch/>
        </p:blipFill>
        <p:spPr>
          <a:xfrm rot="32400">
            <a:off x="8463600" y="3780000"/>
            <a:ext cx="7684560" cy="4825440"/>
          </a:xfrm>
          <a:prstGeom prst="rect">
            <a:avLst/>
          </a:prstGeom>
          <a:ln>
            <a:noFill/>
          </a:ln>
        </p:spPr>
      </p:pic>
      <p:pic>
        <p:nvPicPr>
          <p:cNvPr id="645" name="Рисунок 21" descr=""/>
          <p:cNvPicPr/>
          <p:nvPr/>
        </p:nvPicPr>
        <p:blipFill>
          <a:blip r:embed="rId8"/>
          <a:stretch/>
        </p:blipFill>
        <p:spPr>
          <a:xfrm>
            <a:off x="7826040" y="7560000"/>
            <a:ext cx="8999280" cy="561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roup 1"/>
          <p:cNvGrpSpPr/>
          <p:nvPr/>
        </p:nvGrpSpPr>
        <p:grpSpPr>
          <a:xfrm>
            <a:off x="-1622160" y="-180720"/>
            <a:ext cx="14937840" cy="13968000"/>
            <a:chOff x="-1622160" y="-180720"/>
            <a:chExt cx="14937840" cy="13968000"/>
          </a:xfrm>
        </p:grpSpPr>
        <p:grpSp>
          <p:nvGrpSpPr>
            <p:cNvPr id="647" name="Group 2"/>
            <p:cNvGrpSpPr/>
            <p:nvPr/>
          </p:nvGrpSpPr>
          <p:grpSpPr>
            <a:xfrm>
              <a:off x="-1622160" y="-180720"/>
              <a:ext cx="14412960" cy="13968000"/>
              <a:chOff x="-1622160" y="-180720"/>
              <a:chExt cx="14412960" cy="13968000"/>
            </a:xfrm>
          </p:grpSpPr>
          <p:sp>
            <p:nvSpPr>
              <p:cNvPr id="648" name="CustomShape 3"/>
              <p:cNvSpPr/>
              <p:nvPr/>
            </p:nvSpPr>
            <p:spPr>
              <a:xfrm>
                <a:off x="-1622160" y="0"/>
                <a:ext cx="14412960" cy="13787280"/>
              </a:xfrm>
              <a:custGeom>
                <a:avLst/>
                <a:gdLst/>
                <a:ahLst/>
                <a:rect l="l" t="t" r="r" b="b"/>
                <a:pathLst>
                  <a:path w="3796084" h="3631276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3631276"/>
                    </a:lnTo>
                    <a:lnTo>
                      <a:pt x="0" y="36312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9" name="CustomShape 4"/>
              <p:cNvSpPr/>
              <p:nvPr/>
            </p:nvSpPr>
            <p:spPr>
              <a:xfrm>
                <a:off x="-1622160" y="-180720"/>
                <a:ext cx="14412960" cy="1396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50" name="CustomShape 5"/>
            <p:cNvSpPr/>
            <p:nvPr/>
          </p:nvSpPr>
          <p:spPr>
            <a:xfrm flipH="1">
              <a:off x="11990880" y="0"/>
              <a:ext cx="1324440" cy="10558440"/>
            </a:xfrm>
            <a:custGeom>
              <a:avLst/>
              <a:gdLst/>
              <a:ahLst/>
              <a:rect l="l" t="t" r="r" b="b"/>
              <a:pathLst>
                <a:path w="1766206" h="14078456">
                  <a:moveTo>
                    <a:pt x="1766206" y="0"/>
                  </a:moveTo>
                  <a:lnTo>
                    <a:pt x="0" y="0"/>
                  </a:lnTo>
                  <a:lnTo>
                    <a:pt x="0" y="14078456"/>
                  </a:lnTo>
                  <a:lnTo>
                    <a:pt x="1766206" y="14078456"/>
                  </a:lnTo>
                  <a:lnTo>
                    <a:pt x="1766206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1" name="Group 6"/>
          <p:cNvGrpSpPr/>
          <p:nvPr/>
        </p:nvGrpSpPr>
        <p:grpSpPr>
          <a:xfrm>
            <a:off x="597240" y="2253960"/>
            <a:ext cx="10849680" cy="9442440"/>
            <a:chOff x="597240" y="2253960"/>
            <a:chExt cx="10849680" cy="9442440"/>
          </a:xfrm>
        </p:grpSpPr>
        <p:sp>
          <p:nvSpPr>
            <p:cNvPr id="652" name="CustomShape 7"/>
            <p:cNvSpPr/>
            <p:nvPr/>
          </p:nvSpPr>
          <p:spPr>
            <a:xfrm>
              <a:off x="597240" y="2483640"/>
              <a:ext cx="10849680" cy="9212760"/>
            </a:xfrm>
            <a:custGeom>
              <a:avLst/>
              <a:gdLst/>
              <a:ahLst/>
              <a:rect l="l" t="t" r="r" b="b"/>
              <a:pathLst>
                <a:path w="2857582" h="1911169">
                  <a:moveTo>
                    <a:pt x="46381" y="0"/>
                  </a:moveTo>
                  <a:lnTo>
                    <a:pt x="2811201" y="0"/>
                  </a:lnTo>
                  <a:cubicBezTo>
                    <a:pt x="2823502" y="0"/>
                    <a:pt x="2835299" y="4887"/>
                    <a:pt x="2843997" y="13585"/>
                  </a:cubicBezTo>
                  <a:cubicBezTo>
                    <a:pt x="2852695" y="22283"/>
                    <a:pt x="2857582" y="34080"/>
                    <a:pt x="2857582" y="46381"/>
                  </a:cubicBezTo>
                  <a:lnTo>
                    <a:pt x="2857582" y="1864788"/>
                  </a:lnTo>
                  <a:cubicBezTo>
                    <a:pt x="2857582" y="1890403"/>
                    <a:pt x="2836816" y="1911169"/>
                    <a:pt x="2811201" y="1911169"/>
                  </a:cubicBezTo>
                  <a:lnTo>
                    <a:pt x="46381" y="1911169"/>
                  </a:lnTo>
                  <a:cubicBezTo>
                    <a:pt x="34080" y="1911169"/>
                    <a:pt x="22283" y="1906282"/>
                    <a:pt x="13585" y="1897584"/>
                  </a:cubicBezTo>
                  <a:cubicBezTo>
                    <a:pt x="4887" y="1888886"/>
                    <a:pt x="0" y="1877089"/>
                    <a:pt x="0" y="1864788"/>
                  </a:cubicBezTo>
                  <a:lnTo>
                    <a:pt x="0" y="46381"/>
                  </a:lnTo>
                  <a:cubicBezTo>
                    <a:pt x="0" y="34080"/>
                    <a:pt x="4887" y="22283"/>
                    <a:pt x="13585" y="13585"/>
                  </a:cubicBezTo>
                  <a:cubicBezTo>
                    <a:pt x="22283" y="4887"/>
                    <a:pt x="34080" y="0"/>
                    <a:pt x="46381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" name="CustomShape 8"/>
            <p:cNvSpPr/>
            <p:nvPr/>
          </p:nvSpPr>
          <p:spPr>
            <a:xfrm>
              <a:off x="597240" y="2253960"/>
              <a:ext cx="10849680" cy="9442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54" name="CustomShape 9"/>
          <p:cNvSpPr/>
          <p:nvPr/>
        </p:nvSpPr>
        <p:spPr>
          <a:xfrm flipH="1">
            <a:off x="10348560" y="1022040"/>
            <a:ext cx="122184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0"/>
                </a:lnTo>
                <a:lnTo>
                  <a:pt x="1082327" y="1359280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CustomShape 10"/>
          <p:cNvSpPr/>
          <p:nvPr/>
        </p:nvSpPr>
        <p:spPr>
          <a:xfrm>
            <a:off x="376200" y="85284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8" y="0"/>
                </a:lnTo>
                <a:lnTo>
                  <a:pt x="1082328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CustomShape 11"/>
          <p:cNvSpPr/>
          <p:nvPr/>
        </p:nvSpPr>
        <p:spPr>
          <a:xfrm rot="20551200">
            <a:off x="14296680" y="5574600"/>
            <a:ext cx="5924880" cy="6817320"/>
          </a:xfrm>
          <a:custGeom>
            <a:avLst/>
            <a:gdLst/>
            <a:ahLst/>
            <a:rect l="l" t="t" r="r" b="b"/>
            <a:pathLst>
              <a:path w="5925070" h="6817549">
                <a:moveTo>
                  <a:pt x="0" y="0"/>
                </a:moveTo>
                <a:lnTo>
                  <a:pt x="5925070" y="0"/>
                </a:lnTo>
                <a:lnTo>
                  <a:pt x="5925070" y="6817549"/>
                </a:lnTo>
                <a:lnTo>
                  <a:pt x="0" y="681754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CustomShape 12"/>
          <p:cNvSpPr/>
          <p:nvPr/>
        </p:nvSpPr>
        <p:spPr>
          <a:xfrm rot="20434800">
            <a:off x="13751280" y="390348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CustomShape 13"/>
          <p:cNvSpPr/>
          <p:nvPr/>
        </p:nvSpPr>
        <p:spPr>
          <a:xfrm rot="13061400">
            <a:off x="14199840" y="-2657160"/>
            <a:ext cx="6118920" cy="7115040"/>
          </a:xfrm>
          <a:custGeom>
            <a:avLst/>
            <a:gdLst/>
            <a:ahLst/>
            <a:rect l="l" t="t" r="r" b="b"/>
            <a:pathLst>
              <a:path w="6119146" h="7115286">
                <a:moveTo>
                  <a:pt x="0" y="0"/>
                </a:moveTo>
                <a:lnTo>
                  <a:pt x="6119146" y="0"/>
                </a:lnTo>
                <a:lnTo>
                  <a:pt x="6119146" y="7115285"/>
                </a:lnTo>
                <a:lnTo>
                  <a:pt x="0" y="711528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659" name="Table 14"/>
          <p:cNvGraphicFramePr/>
          <p:nvPr/>
        </p:nvGraphicFramePr>
        <p:xfrm>
          <a:off x="1528560" y="1022040"/>
          <a:ext cx="8398800" cy="1050840"/>
        </p:xfrm>
        <a:graphic>
          <a:graphicData uri="http://schemas.openxmlformats.org/drawingml/2006/table">
            <a:tbl>
              <a:tblPr/>
              <a:tblGrid>
                <a:gridCol w="8399160"/>
              </a:tblGrid>
              <a:tr h="11070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4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СПИСОК ВИКОРИСТАННОЇ ЛІТЕРАТУРИ</a:t>
                      </a:r>
                      <a:endParaRPr b="0" lang="uk-UA" sz="4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a2c7"/>
                    </a:solidFill>
                  </a:tcPr>
                </a:tc>
              </a:tr>
            </a:tbl>
          </a:graphicData>
        </a:graphic>
      </p:graphicFrame>
      <p:pic>
        <p:nvPicPr>
          <p:cNvPr id="660" name="Рисунок 17" descr=""/>
          <p:cNvPicPr/>
          <p:nvPr/>
        </p:nvPicPr>
        <p:blipFill>
          <a:blip r:embed="rId7"/>
          <a:stretch/>
        </p:blipFill>
        <p:spPr>
          <a:xfrm>
            <a:off x="758160" y="3026520"/>
            <a:ext cx="10290600" cy="926280"/>
          </a:xfrm>
          <a:prstGeom prst="rect">
            <a:avLst/>
          </a:prstGeom>
          <a:ln>
            <a:noFill/>
          </a:ln>
        </p:spPr>
      </p:pic>
      <p:pic>
        <p:nvPicPr>
          <p:cNvPr id="661" name="Рисунок 1" descr=""/>
          <p:cNvPicPr/>
          <p:nvPr/>
        </p:nvPicPr>
        <p:blipFill>
          <a:blip r:embed="rId8"/>
          <a:srcRect l="13353" t="0" r="0" b="0"/>
          <a:stretch/>
        </p:blipFill>
        <p:spPr>
          <a:xfrm>
            <a:off x="1007640" y="4043520"/>
            <a:ext cx="8152920" cy="2318760"/>
          </a:xfrm>
          <a:prstGeom prst="rect">
            <a:avLst/>
          </a:prstGeom>
          <a:ln>
            <a:noFill/>
          </a:ln>
        </p:spPr>
      </p:pic>
      <p:pic>
        <p:nvPicPr>
          <p:cNvPr id="662" name="Рисунок 19" descr=""/>
          <p:cNvPicPr/>
          <p:nvPr/>
        </p:nvPicPr>
        <p:blipFill>
          <a:blip r:embed="rId9"/>
          <a:stretch/>
        </p:blipFill>
        <p:spPr>
          <a:xfrm>
            <a:off x="1033200" y="6440400"/>
            <a:ext cx="7543440" cy="1783440"/>
          </a:xfrm>
          <a:prstGeom prst="rect">
            <a:avLst/>
          </a:prstGeom>
          <a:ln>
            <a:noFill/>
          </a:ln>
        </p:spPr>
      </p:pic>
      <p:pic>
        <p:nvPicPr>
          <p:cNvPr id="663" name="Рисунок 20" descr=""/>
          <p:cNvPicPr/>
          <p:nvPr/>
        </p:nvPicPr>
        <p:blipFill>
          <a:blip r:embed="rId10"/>
          <a:stretch/>
        </p:blipFill>
        <p:spPr>
          <a:xfrm>
            <a:off x="917280" y="8285760"/>
            <a:ext cx="9792000" cy="146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 rot="14248800">
            <a:off x="14972400" y="-3368160"/>
            <a:ext cx="4200120" cy="5938560"/>
          </a:xfrm>
          <a:custGeom>
            <a:avLst/>
            <a:gdLst/>
            <a:ahLst/>
            <a:rect l="l" t="t" r="r" b="b"/>
            <a:pathLst>
              <a:path w="4200452" h="5938942">
                <a:moveTo>
                  <a:pt x="0" y="0"/>
                </a:moveTo>
                <a:lnTo>
                  <a:pt x="4200452" y="0"/>
                </a:lnTo>
                <a:lnTo>
                  <a:pt x="4200452" y="5938942"/>
                </a:lnTo>
                <a:lnTo>
                  <a:pt x="0" y="59389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65" name="Group 2"/>
          <p:cNvGrpSpPr/>
          <p:nvPr/>
        </p:nvGrpSpPr>
        <p:grpSpPr>
          <a:xfrm>
            <a:off x="15044040" y="3789720"/>
            <a:ext cx="2940480" cy="9080280"/>
            <a:chOff x="15044040" y="3789720"/>
            <a:chExt cx="2940480" cy="9080280"/>
          </a:xfrm>
        </p:grpSpPr>
        <p:grpSp>
          <p:nvGrpSpPr>
            <p:cNvPr id="666" name="Group 3"/>
            <p:cNvGrpSpPr/>
            <p:nvPr/>
          </p:nvGrpSpPr>
          <p:grpSpPr>
            <a:xfrm>
              <a:off x="16472160" y="3789720"/>
              <a:ext cx="1512360" cy="2457720"/>
              <a:chOff x="16472160" y="3789720"/>
              <a:chExt cx="1512360" cy="2457720"/>
            </a:xfrm>
          </p:grpSpPr>
          <p:sp>
            <p:nvSpPr>
              <p:cNvPr id="667" name="CustomShape 4"/>
              <p:cNvSpPr/>
              <p:nvPr/>
            </p:nvSpPr>
            <p:spPr>
              <a:xfrm rot="730200">
                <a:off x="16682040" y="40536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8" name="CustomShape 5"/>
              <p:cNvSpPr/>
              <p:nvPr/>
            </p:nvSpPr>
            <p:spPr>
              <a:xfrm rot="730200">
                <a:off x="16701120" y="38750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69" name="Group 6"/>
            <p:cNvGrpSpPr/>
            <p:nvPr/>
          </p:nvGrpSpPr>
          <p:grpSpPr>
            <a:xfrm>
              <a:off x="15995880" y="5997240"/>
              <a:ext cx="1512360" cy="2457720"/>
              <a:chOff x="15995880" y="5997240"/>
              <a:chExt cx="1512360" cy="2457720"/>
            </a:xfrm>
          </p:grpSpPr>
          <p:sp>
            <p:nvSpPr>
              <p:cNvPr id="670" name="CustomShape 7"/>
              <p:cNvSpPr/>
              <p:nvPr/>
            </p:nvSpPr>
            <p:spPr>
              <a:xfrm rot="730200">
                <a:off x="16205760" y="626112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1" name="CustomShape 8"/>
              <p:cNvSpPr/>
              <p:nvPr/>
            </p:nvSpPr>
            <p:spPr>
              <a:xfrm rot="730200">
                <a:off x="16224840" y="60825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72" name="Group 9"/>
            <p:cNvGrpSpPr/>
            <p:nvPr/>
          </p:nvGrpSpPr>
          <p:grpSpPr>
            <a:xfrm>
              <a:off x="15519960" y="8204760"/>
              <a:ext cx="1512360" cy="2457720"/>
              <a:chOff x="15519960" y="8204760"/>
              <a:chExt cx="1512360" cy="2457720"/>
            </a:xfrm>
          </p:grpSpPr>
          <p:sp>
            <p:nvSpPr>
              <p:cNvPr id="673" name="CustomShape 10"/>
              <p:cNvSpPr/>
              <p:nvPr/>
            </p:nvSpPr>
            <p:spPr>
              <a:xfrm rot="730200">
                <a:off x="15729840" y="846864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dc9c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4" name="CustomShape 11"/>
              <p:cNvSpPr/>
              <p:nvPr/>
            </p:nvSpPr>
            <p:spPr>
              <a:xfrm rot="730200">
                <a:off x="15748920" y="829008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75" name="Group 12"/>
            <p:cNvGrpSpPr/>
            <p:nvPr/>
          </p:nvGrpSpPr>
          <p:grpSpPr>
            <a:xfrm>
              <a:off x="15044040" y="10412280"/>
              <a:ext cx="1512360" cy="2457720"/>
              <a:chOff x="15044040" y="10412280"/>
              <a:chExt cx="1512360" cy="2457720"/>
            </a:xfrm>
          </p:grpSpPr>
          <p:sp>
            <p:nvSpPr>
              <p:cNvPr id="676" name="CustomShape 13"/>
              <p:cNvSpPr/>
              <p:nvPr/>
            </p:nvSpPr>
            <p:spPr>
              <a:xfrm rot="730200">
                <a:off x="15253920" y="10676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7" name="CustomShape 14"/>
              <p:cNvSpPr/>
              <p:nvPr/>
            </p:nvSpPr>
            <p:spPr>
              <a:xfrm rot="730200">
                <a:off x="15273000" y="104976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678" name="CustomShape 15"/>
          <p:cNvSpPr/>
          <p:nvPr/>
        </p:nvSpPr>
        <p:spPr>
          <a:xfrm rot="16844400">
            <a:off x="11076840" y="7252920"/>
            <a:ext cx="9597960" cy="2519280"/>
          </a:xfrm>
          <a:custGeom>
            <a:avLst/>
            <a:gdLst/>
            <a:ahLst/>
            <a:rect l="l" t="t" r="r" b="b"/>
            <a:pathLst>
              <a:path w="9598456" h="2519595">
                <a:moveTo>
                  <a:pt x="0" y="0"/>
                </a:moveTo>
                <a:lnTo>
                  <a:pt x="9598456" y="0"/>
                </a:lnTo>
                <a:lnTo>
                  <a:pt x="9598456" y="2519595"/>
                </a:lnTo>
                <a:lnTo>
                  <a:pt x="0" y="251959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CustomShape 16"/>
          <p:cNvSpPr/>
          <p:nvPr/>
        </p:nvSpPr>
        <p:spPr>
          <a:xfrm rot="12608400">
            <a:off x="10033200" y="1537560"/>
            <a:ext cx="5743440" cy="3284640"/>
          </a:xfrm>
          <a:custGeom>
            <a:avLst/>
            <a:gdLst/>
            <a:ahLst/>
            <a:rect l="l" t="t" r="r" b="b"/>
            <a:pathLst>
              <a:path w="5743684" h="3285078">
                <a:moveTo>
                  <a:pt x="0" y="0"/>
                </a:moveTo>
                <a:lnTo>
                  <a:pt x="5743684" y="0"/>
                </a:lnTo>
                <a:lnTo>
                  <a:pt x="5743684" y="3285078"/>
                </a:lnTo>
                <a:lnTo>
                  <a:pt x="0" y="328507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CustomShape 17"/>
          <p:cNvSpPr/>
          <p:nvPr/>
        </p:nvSpPr>
        <p:spPr>
          <a:xfrm rot="20888400">
            <a:off x="13649040" y="-52200"/>
            <a:ext cx="1172880" cy="2162520"/>
          </a:xfrm>
          <a:custGeom>
            <a:avLst/>
            <a:gdLst/>
            <a:ahLst/>
            <a:rect l="l" t="t" r="r" b="b"/>
            <a:pathLst>
              <a:path w="1173273" h="2162716">
                <a:moveTo>
                  <a:pt x="0" y="0"/>
                </a:moveTo>
                <a:lnTo>
                  <a:pt x="1173273" y="0"/>
                </a:lnTo>
                <a:lnTo>
                  <a:pt x="1173273" y="2162716"/>
                </a:lnTo>
                <a:lnTo>
                  <a:pt x="0" y="21627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81" name="Group 18"/>
          <p:cNvGrpSpPr/>
          <p:nvPr/>
        </p:nvGrpSpPr>
        <p:grpSpPr>
          <a:xfrm>
            <a:off x="458280" y="140400"/>
            <a:ext cx="16975800" cy="16632360"/>
            <a:chOff x="458280" y="140400"/>
            <a:chExt cx="16975800" cy="16632360"/>
          </a:xfrm>
        </p:grpSpPr>
        <p:sp>
          <p:nvSpPr>
            <p:cNvPr id="682" name="CustomShape 19"/>
            <p:cNvSpPr/>
            <p:nvPr/>
          </p:nvSpPr>
          <p:spPr>
            <a:xfrm rot="711600">
              <a:off x="1721160" y="1651320"/>
              <a:ext cx="14412960" cy="13787280"/>
            </a:xfrm>
            <a:custGeom>
              <a:avLst/>
              <a:gdLst/>
              <a:ahLst/>
              <a:rect l="l" t="t" r="r" b="b"/>
              <a:pathLst>
                <a:path w="3796084" h="3631276">
                  <a:moveTo>
                    <a:pt x="0" y="0"/>
                  </a:moveTo>
                  <a:lnTo>
                    <a:pt x="3796084" y="0"/>
                  </a:lnTo>
                  <a:lnTo>
                    <a:pt x="3796084" y="3631276"/>
                  </a:lnTo>
                  <a:lnTo>
                    <a:pt x="0" y="3631276"/>
                  </a:lnTo>
                  <a:close/>
                </a:path>
              </a:pathLst>
            </a:custGeom>
            <a:solidFill>
              <a:srgbClr val="ffd8d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" name="CustomShape 20"/>
            <p:cNvSpPr/>
            <p:nvPr/>
          </p:nvSpPr>
          <p:spPr>
            <a:xfrm rot="711600">
              <a:off x="1739520" y="1472040"/>
              <a:ext cx="14412960" cy="13968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84" name="CustomShape 21"/>
          <p:cNvSpPr/>
          <p:nvPr/>
        </p:nvSpPr>
        <p:spPr>
          <a:xfrm rot="723600">
            <a:off x="1664280" y="1657080"/>
            <a:ext cx="14335560" cy="14309280"/>
          </a:xfrm>
          <a:custGeom>
            <a:avLst/>
            <a:gdLst/>
            <a:ahLst/>
            <a:rect l="l" t="t" r="r" b="b"/>
            <a:pathLst>
              <a:path w="14335750" h="14309685">
                <a:moveTo>
                  <a:pt x="0" y="0"/>
                </a:moveTo>
                <a:lnTo>
                  <a:pt x="14335750" y="0"/>
                </a:lnTo>
                <a:lnTo>
                  <a:pt x="14335750" y="14309685"/>
                </a:lnTo>
                <a:lnTo>
                  <a:pt x="0" y="1430968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CustomShape 22"/>
          <p:cNvSpPr/>
          <p:nvPr/>
        </p:nvSpPr>
        <p:spPr>
          <a:xfrm rot="606000">
            <a:off x="1520280" y="627840"/>
            <a:ext cx="1324440" cy="10558440"/>
          </a:xfrm>
          <a:custGeom>
            <a:avLst/>
            <a:gdLst/>
            <a:ahLst/>
            <a:rect l="l" t="t" r="r" b="b"/>
            <a:pathLst>
              <a:path w="1324655" h="10558842">
                <a:moveTo>
                  <a:pt x="0" y="0"/>
                </a:moveTo>
                <a:lnTo>
                  <a:pt x="1324655" y="0"/>
                </a:lnTo>
                <a:lnTo>
                  <a:pt x="1324655" y="10558842"/>
                </a:lnTo>
                <a:lnTo>
                  <a:pt x="0" y="105588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86" name="Group 23"/>
          <p:cNvGrpSpPr/>
          <p:nvPr/>
        </p:nvGrpSpPr>
        <p:grpSpPr>
          <a:xfrm>
            <a:off x="2910240" y="2573280"/>
            <a:ext cx="14010480" cy="7590600"/>
            <a:chOff x="2910240" y="2573280"/>
            <a:chExt cx="14010480" cy="7590600"/>
          </a:xfrm>
        </p:grpSpPr>
        <p:sp>
          <p:nvSpPr>
            <p:cNvPr id="687" name="CustomShape 24"/>
            <p:cNvSpPr/>
            <p:nvPr/>
          </p:nvSpPr>
          <p:spPr>
            <a:xfrm rot="711600">
              <a:off x="3260520" y="4062600"/>
              <a:ext cx="13272480" cy="4788360"/>
            </a:xfrm>
            <a:custGeom>
              <a:avLst/>
              <a:gdLst/>
              <a:ahLst/>
              <a:rect l="l" t="t" r="r" b="b"/>
              <a:pathLst>
                <a:path w="3495756" h="1261209">
                  <a:moveTo>
                    <a:pt x="0" y="0"/>
                  </a:moveTo>
                  <a:lnTo>
                    <a:pt x="3495756" y="0"/>
                  </a:lnTo>
                  <a:lnTo>
                    <a:pt x="3495756" y="1261209"/>
                  </a:lnTo>
                  <a:lnTo>
                    <a:pt x="0" y="1261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" name="CustomShape 25"/>
            <p:cNvSpPr/>
            <p:nvPr/>
          </p:nvSpPr>
          <p:spPr>
            <a:xfrm rot="711600">
              <a:off x="3279240" y="3884040"/>
              <a:ext cx="13272480" cy="4969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89" name="CustomShape 26"/>
          <p:cNvSpPr/>
          <p:nvPr/>
        </p:nvSpPr>
        <p:spPr>
          <a:xfrm rot="712800">
            <a:off x="3875400" y="4138920"/>
            <a:ext cx="12258000" cy="501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19729"/>
              </a:lnSpc>
            </a:pPr>
            <a:r>
              <a:rPr b="0" lang="uk-UA" sz="14089" spc="-1" strike="noStrike">
                <a:solidFill>
                  <a:srgbClr val="373737"/>
                </a:solidFill>
                <a:latin typeface="Lilita One"/>
                <a:ea typeface="Lilita One"/>
              </a:rPr>
              <a:t>ДЯКУЄМО ЗА УВАГУ!</a:t>
            </a:r>
            <a:endParaRPr b="0" lang="uk-UA" sz="14089" spc="-1" strike="noStrike">
              <a:latin typeface="Arial"/>
            </a:endParaRPr>
          </a:p>
        </p:txBody>
      </p:sp>
      <p:sp>
        <p:nvSpPr>
          <p:cNvPr id="690" name="CustomShape 27"/>
          <p:cNvSpPr/>
          <p:nvPr/>
        </p:nvSpPr>
        <p:spPr>
          <a:xfrm rot="643200">
            <a:off x="7598520" y="20772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stomShape 1"/>
          <p:cNvSpPr/>
          <p:nvPr/>
        </p:nvSpPr>
        <p:spPr>
          <a:xfrm>
            <a:off x="4835520" y="519840"/>
            <a:ext cx="4062240" cy="4114440"/>
          </a:xfrm>
          <a:custGeom>
            <a:avLst/>
            <a:gdLst/>
            <a:ahLst/>
            <a:rect l="l" t="t" r="r" b="b"/>
            <a:pathLst>
              <a:path w="4062430" h="4114800">
                <a:moveTo>
                  <a:pt x="0" y="0"/>
                </a:moveTo>
                <a:lnTo>
                  <a:pt x="4062430" y="0"/>
                </a:lnTo>
                <a:lnTo>
                  <a:pt x="40624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2" name="CustomShape 2"/>
          <p:cNvSpPr/>
          <p:nvPr/>
        </p:nvSpPr>
        <p:spPr>
          <a:xfrm>
            <a:off x="13203000" y="3806280"/>
            <a:ext cx="2236680" cy="4114440"/>
          </a:xfrm>
          <a:custGeom>
            <a:avLst/>
            <a:gdLst/>
            <a:ahLst/>
            <a:rect l="l" t="t" r="r" b="b"/>
            <a:pathLst>
              <a:path w="2236955" h="4114800">
                <a:moveTo>
                  <a:pt x="0" y="0"/>
                </a:moveTo>
                <a:lnTo>
                  <a:pt x="2236954" y="0"/>
                </a:lnTo>
                <a:lnTo>
                  <a:pt x="22369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CustomShape 3"/>
          <p:cNvSpPr/>
          <p:nvPr/>
        </p:nvSpPr>
        <p:spPr>
          <a:xfrm>
            <a:off x="1356840" y="3481560"/>
            <a:ext cx="3478680" cy="4114440"/>
          </a:xfrm>
          <a:custGeom>
            <a:avLst/>
            <a:gdLst/>
            <a:ah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CustomShape 4"/>
          <p:cNvSpPr/>
          <p:nvPr/>
        </p:nvSpPr>
        <p:spPr>
          <a:xfrm>
            <a:off x="0" y="222120"/>
            <a:ext cx="4252680" cy="4114440"/>
          </a:xfrm>
          <a:custGeom>
            <a:avLst/>
            <a:gdLst/>
            <a:ahLst/>
            <a:rect l="l" t="t" r="r" b="b"/>
            <a:pathLst>
              <a:path w="4253023" h="4114800">
                <a:moveTo>
                  <a:pt x="0" y="0"/>
                </a:moveTo>
                <a:lnTo>
                  <a:pt x="4253023" y="0"/>
                </a:lnTo>
                <a:lnTo>
                  <a:pt x="425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5" name="CustomShape 5"/>
          <p:cNvSpPr/>
          <p:nvPr/>
        </p:nvSpPr>
        <p:spPr>
          <a:xfrm>
            <a:off x="6867000" y="3342600"/>
            <a:ext cx="4144680" cy="4114440"/>
          </a:xfrm>
          <a:custGeom>
            <a:avLst/>
            <a:gdLst/>
            <a:ah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CustomShape 6"/>
          <p:cNvSpPr/>
          <p:nvPr/>
        </p:nvSpPr>
        <p:spPr>
          <a:xfrm>
            <a:off x="2126520" y="7596360"/>
            <a:ext cx="4502160" cy="2381760"/>
          </a:xfrm>
          <a:custGeom>
            <a:avLst/>
            <a:gdLst/>
            <a:ahLst/>
            <a:rect l="l" t="t" r="r" b="b"/>
            <a:pathLst>
              <a:path w="4502531" h="2382248">
                <a:moveTo>
                  <a:pt x="0" y="0"/>
                </a:moveTo>
                <a:lnTo>
                  <a:pt x="4502530" y="0"/>
                </a:lnTo>
                <a:lnTo>
                  <a:pt x="4502530" y="2382248"/>
                </a:lnTo>
                <a:lnTo>
                  <a:pt x="0" y="238224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CustomShape 7"/>
          <p:cNvSpPr/>
          <p:nvPr/>
        </p:nvSpPr>
        <p:spPr>
          <a:xfrm>
            <a:off x="0" y="7201080"/>
            <a:ext cx="2702880" cy="2368440"/>
          </a:xfrm>
          <a:custGeom>
            <a:avLst/>
            <a:gdLst/>
            <a:ahLst/>
            <a:rect l="l" t="t" r="r" b="b"/>
            <a:pathLst>
              <a:path w="2703174" h="2368963">
                <a:moveTo>
                  <a:pt x="0" y="0"/>
                </a:moveTo>
                <a:lnTo>
                  <a:pt x="2703174" y="0"/>
                </a:lnTo>
                <a:lnTo>
                  <a:pt x="2703174" y="2368963"/>
                </a:lnTo>
                <a:lnTo>
                  <a:pt x="0" y="23689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CustomShape 8"/>
          <p:cNvSpPr/>
          <p:nvPr/>
        </p:nvSpPr>
        <p:spPr>
          <a:xfrm>
            <a:off x="14596920" y="7457400"/>
            <a:ext cx="3049200" cy="2520720"/>
          </a:xfrm>
          <a:custGeom>
            <a:avLst/>
            <a:gdLst/>
            <a:ahLst/>
            <a:rect l="l" t="t" r="r" b="b"/>
            <a:pathLst>
              <a:path w="3049702" h="2521087">
                <a:moveTo>
                  <a:pt x="0" y="0"/>
                </a:moveTo>
                <a:lnTo>
                  <a:pt x="3049703" y="0"/>
                </a:lnTo>
                <a:lnTo>
                  <a:pt x="3049703" y="2521087"/>
                </a:lnTo>
                <a:lnTo>
                  <a:pt x="0" y="252108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"/>
          <p:cNvGrpSpPr/>
          <p:nvPr/>
        </p:nvGrpSpPr>
        <p:grpSpPr>
          <a:xfrm>
            <a:off x="689400" y="-14400"/>
            <a:ext cx="17598240" cy="9979200"/>
            <a:chOff x="689400" y="-14400"/>
            <a:chExt cx="17598240" cy="9979200"/>
          </a:xfrm>
        </p:grpSpPr>
        <p:sp>
          <p:nvSpPr>
            <p:cNvPr id="102" name="CustomShape 2"/>
            <p:cNvSpPr/>
            <p:nvPr/>
          </p:nvSpPr>
          <p:spPr>
            <a:xfrm>
              <a:off x="689400" y="16632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CustomShape 3"/>
            <p:cNvSpPr/>
            <p:nvPr/>
          </p:nvSpPr>
          <p:spPr>
            <a:xfrm>
              <a:off x="689400" y="-1440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4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105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106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8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109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0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1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112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4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115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6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17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118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9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0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1" name="CustomShape 21"/>
          <p:cNvSpPr/>
          <p:nvPr/>
        </p:nvSpPr>
        <p:spPr>
          <a:xfrm>
            <a:off x="376668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2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ТЕОРЕТИЧНИЙ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123" name="CustomShape 23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4"/>
          <p:cNvSpPr/>
          <p:nvPr/>
        </p:nvSpPr>
        <p:spPr>
          <a:xfrm rot="21264000">
            <a:off x="2291760" y="3379320"/>
            <a:ext cx="2737440" cy="900720"/>
          </a:xfrm>
          <a:custGeom>
            <a:avLst/>
            <a:gdLst/>
            <a:ahLst/>
            <a:rect l="l" t="t" r="r" b="b"/>
            <a:pathLst>
              <a:path w="2737976" h="901043">
                <a:moveTo>
                  <a:pt x="0" y="0"/>
                </a:moveTo>
                <a:lnTo>
                  <a:pt x="2737976" y="0"/>
                </a:lnTo>
                <a:lnTo>
                  <a:pt x="2737976" y="901043"/>
                </a:lnTo>
                <a:lnTo>
                  <a:pt x="0" y="9010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25"/>
          <p:cNvSpPr/>
          <p:nvPr/>
        </p:nvSpPr>
        <p:spPr>
          <a:xfrm rot="1332600">
            <a:off x="7017480" y="3639960"/>
            <a:ext cx="2221200" cy="730800"/>
          </a:xfrm>
          <a:custGeom>
            <a:avLst/>
            <a:gdLst/>
            <a:ahLst/>
            <a:rect l="l" t="t" r="r" b="b"/>
            <a:pathLst>
              <a:path w="2221683" h="731136">
                <a:moveTo>
                  <a:pt x="0" y="0"/>
                </a:moveTo>
                <a:lnTo>
                  <a:pt x="2221683" y="0"/>
                </a:lnTo>
                <a:lnTo>
                  <a:pt x="2221683" y="731136"/>
                </a:lnTo>
                <a:lnTo>
                  <a:pt x="0" y="7311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6"/>
          <p:cNvSpPr/>
          <p:nvPr/>
        </p:nvSpPr>
        <p:spPr>
          <a:xfrm rot="406200">
            <a:off x="9929880" y="3504960"/>
            <a:ext cx="2221200" cy="730800"/>
          </a:xfrm>
          <a:custGeom>
            <a:avLst/>
            <a:gdLst/>
            <a:ahLst/>
            <a:rect l="l" t="t" r="r" b="b"/>
            <a:pathLst>
              <a:path w="2221683" h="731136">
                <a:moveTo>
                  <a:pt x="0" y="0"/>
                </a:moveTo>
                <a:lnTo>
                  <a:pt x="2221684" y="0"/>
                </a:lnTo>
                <a:lnTo>
                  <a:pt x="2221684" y="731136"/>
                </a:lnTo>
                <a:lnTo>
                  <a:pt x="0" y="7311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27"/>
          <p:cNvSpPr/>
          <p:nvPr/>
        </p:nvSpPr>
        <p:spPr>
          <a:xfrm rot="20541600">
            <a:off x="12955320" y="3566880"/>
            <a:ext cx="2221200" cy="730800"/>
          </a:xfrm>
          <a:custGeom>
            <a:avLst/>
            <a:gdLst/>
            <a:ahLst/>
            <a:rect l="l" t="t" r="r" b="b"/>
            <a:pathLst>
              <a:path w="2221683" h="731136">
                <a:moveTo>
                  <a:pt x="0" y="0"/>
                </a:moveTo>
                <a:lnTo>
                  <a:pt x="2221684" y="0"/>
                </a:lnTo>
                <a:lnTo>
                  <a:pt x="2221684" y="731136"/>
                </a:lnTo>
                <a:lnTo>
                  <a:pt x="0" y="7311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Рисунок 31" descr=""/>
          <p:cNvPicPr/>
          <p:nvPr/>
        </p:nvPicPr>
        <p:blipFill>
          <a:blip r:embed="rId8"/>
          <a:srcRect l="0" t="7696" r="0" b="0"/>
          <a:stretch/>
        </p:blipFill>
        <p:spPr>
          <a:xfrm>
            <a:off x="1929960" y="1909080"/>
            <a:ext cx="13986360" cy="7261920"/>
          </a:xfrm>
          <a:prstGeom prst="rect">
            <a:avLst/>
          </a:prstGeom>
          <a:ln>
            <a:noFill/>
          </a:ln>
        </p:spPr>
      </p:pic>
      <p:sp>
        <p:nvSpPr>
          <p:cNvPr id="129" name="CustomShape 28"/>
          <p:cNvSpPr/>
          <p:nvPr/>
        </p:nvSpPr>
        <p:spPr>
          <a:xfrm flipH="1" rot="2432400">
            <a:off x="1764000" y="8328960"/>
            <a:ext cx="7314840" cy="3364920"/>
          </a:xfrm>
          <a:custGeom>
            <a:avLst/>
            <a:gdLst/>
            <a:ahLst/>
            <a:rect l="l" t="t" r="r" b="b"/>
            <a:pathLst>
              <a:path w="7315200" h="3364992">
                <a:moveTo>
                  <a:pt x="7315200" y="0"/>
                </a:moveTo>
                <a:lnTo>
                  <a:pt x="0" y="0"/>
                </a:lnTo>
                <a:lnTo>
                  <a:pt x="0" y="3364992"/>
                </a:lnTo>
                <a:lnTo>
                  <a:pt x="7315200" y="3364992"/>
                </a:lnTo>
                <a:lnTo>
                  <a:pt x="7315200" y="0"/>
                </a:lnTo>
                <a:close/>
              </a:path>
            </a:pathLst>
          </a:cu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9"/>
          <p:cNvSpPr/>
          <p:nvPr/>
        </p:nvSpPr>
        <p:spPr>
          <a:xfrm rot="4342200">
            <a:off x="13456800" y="5762160"/>
            <a:ext cx="1495440" cy="7411680"/>
          </a:xfrm>
          <a:custGeom>
            <a:avLst/>
            <a:gdLst/>
            <a:ahLst/>
            <a:rect l="l" t="t" r="r" b="b"/>
            <a:pathLst>
              <a:path w="1495897" h="7412103">
                <a:moveTo>
                  <a:pt x="0" y="0"/>
                </a:moveTo>
                <a:lnTo>
                  <a:pt x="1495897" y="0"/>
                </a:lnTo>
                <a:lnTo>
                  <a:pt x="1495897" y="7412102"/>
                </a:lnTo>
                <a:lnTo>
                  <a:pt x="0" y="741210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"/>
          <p:cNvGrpSpPr/>
          <p:nvPr/>
        </p:nvGrpSpPr>
        <p:grpSpPr>
          <a:xfrm>
            <a:off x="689400" y="-14400"/>
            <a:ext cx="17598240" cy="9979200"/>
            <a:chOff x="689400" y="-14400"/>
            <a:chExt cx="17598240" cy="9979200"/>
          </a:xfrm>
        </p:grpSpPr>
        <p:sp>
          <p:nvSpPr>
            <p:cNvPr id="132" name="CustomShape 2"/>
            <p:cNvSpPr/>
            <p:nvPr/>
          </p:nvSpPr>
          <p:spPr>
            <a:xfrm>
              <a:off x="689400" y="16632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CustomShape 3"/>
            <p:cNvSpPr/>
            <p:nvPr/>
          </p:nvSpPr>
          <p:spPr>
            <a:xfrm>
              <a:off x="689400" y="-1440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4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135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136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7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38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139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1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142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4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145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7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148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50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1" name="CustomShape 21"/>
          <p:cNvSpPr/>
          <p:nvPr/>
        </p:nvSpPr>
        <p:spPr>
          <a:xfrm>
            <a:off x="376668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2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ТЕОРЕТИЧНИЙ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153" name="CustomShape 23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4"/>
          <p:cNvSpPr/>
          <p:nvPr/>
        </p:nvSpPr>
        <p:spPr>
          <a:xfrm rot="21264000">
            <a:off x="2291760" y="3379320"/>
            <a:ext cx="2737440" cy="900720"/>
          </a:xfrm>
          <a:custGeom>
            <a:avLst/>
            <a:gdLst/>
            <a:ahLst/>
            <a:rect l="l" t="t" r="r" b="b"/>
            <a:pathLst>
              <a:path w="2737976" h="901043">
                <a:moveTo>
                  <a:pt x="0" y="0"/>
                </a:moveTo>
                <a:lnTo>
                  <a:pt x="2737976" y="0"/>
                </a:lnTo>
                <a:lnTo>
                  <a:pt x="2737976" y="901043"/>
                </a:lnTo>
                <a:lnTo>
                  <a:pt x="0" y="9010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5"/>
          <p:cNvSpPr/>
          <p:nvPr/>
        </p:nvSpPr>
        <p:spPr>
          <a:xfrm rot="1332600">
            <a:off x="7017480" y="3639960"/>
            <a:ext cx="2221200" cy="730800"/>
          </a:xfrm>
          <a:custGeom>
            <a:avLst/>
            <a:gdLst/>
            <a:ahLst/>
            <a:rect l="l" t="t" r="r" b="b"/>
            <a:pathLst>
              <a:path w="2221683" h="731136">
                <a:moveTo>
                  <a:pt x="0" y="0"/>
                </a:moveTo>
                <a:lnTo>
                  <a:pt x="2221683" y="0"/>
                </a:lnTo>
                <a:lnTo>
                  <a:pt x="2221683" y="731136"/>
                </a:lnTo>
                <a:lnTo>
                  <a:pt x="0" y="7311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6"/>
          <p:cNvSpPr/>
          <p:nvPr/>
        </p:nvSpPr>
        <p:spPr>
          <a:xfrm rot="406200">
            <a:off x="9929880" y="3504960"/>
            <a:ext cx="2221200" cy="730800"/>
          </a:xfrm>
          <a:custGeom>
            <a:avLst/>
            <a:gdLst/>
            <a:ahLst/>
            <a:rect l="l" t="t" r="r" b="b"/>
            <a:pathLst>
              <a:path w="2221683" h="731136">
                <a:moveTo>
                  <a:pt x="0" y="0"/>
                </a:moveTo>
                <a:lnTo>
                  <a:pt x="2221684" y="0"/>
                </a:lnTo>
                <a:lnTo>
                  <a:pt x="2221684" y="731136"/>
                </a:lnTo>
                <a:lnTo>
                  <a:pt x="0" y="7311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7"/>
          <p:cNvSpPr/>
          <p:nvPr/>
        </p:nvSpPr>
        <p:spPr>
          <a:xfrm rot="20541600">
            <a:off x="12955320" y="3566880"/>
            <a:ext cx="2221200" cy="730800"/>
          </a:xfrm>
          <a:custGeom>
            <a:avLst/>
            <a:gdLst/>
            <a:ahLst/>
            <a:rect l="l" t="t" r="r" b="b"/>
            <a:pathLst>
              <a:path w="2221683" h="731136">
                <a:moveTo>
                  <a:pt x="0" y="0"/>
                </a:moveTo>
                <a:lnTo>
                  <a:pt x="2221684" y="0"/>
                </a:lnTo>
                <a:lnTo>
                  <a:pt x="2221684" y="731136"/>
                </a:lnTo>
                <a:lnTo>
                  <a:pt x="0" y="7311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8" name="Рисунок 33" descr=""/>
          <p:cNvPicPr/>
          <p:nvPr/>
        </p:nvPicPr>
        <p:blipFill>
          <a:blip r:embed="rId8"/>
          <a:srcRect l="0" t="10404" r="0" b="0"/>
          <a:stretch/>
        </p:blipFill>
        <p:spPr>
          <a:xfrm>
            <a:off x="2028240" y="2090160"/>
            <a:ext cx="14580360" cy="7347960"/>
          </a:xfrm>
          <a:prstGeom prst="rect">
            <a:avLst/>
          </a:prstGeom>
          <a:ln>
            <a:noFill/>
          </a:ln>
        </p:spPr>
      </p:pic>
      <p:sp>
        <p:nvSpPr>
          <p:cNvPr id="159" name="CustomShape 28"/>
          <p:cNvSpPr/>
          <p:nvPr/>
        </p:nvSpPr>
        <p:spPr>
          <a:xfrm rot="4342200">
            <a:off x="13320720" y="6542640"/>
            <a:ext cx="1495440" cy="7411680"/>
          </a:xfrm>
          <a:custGeom>
            <a:avLst/>
            <a:gdLst/>
            <a:ahLst/>
            <a:rect l="l" t="t" r="r" b="b"/>
            <a:pathLst>
              <a:path w="1495897" h="7412103">
                <a:moveTo>
                  <a:pt x="0" y="0"/>
                </a:moveTo>
                <a:lnTo>
                  <a:pt x="1495897" y="0"/>
                </a:lnTo>
                <a:lnTo>
                  <a:pt x="1495897" y="7412102"/>
                </a:lnTo>
                <a:lnTo>
                  <a:pt x="0" y="741210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9"/>
          <p:cNvSpPr/>
          <p:nvPr/>
        </p:nvSpPr>
        <p:spPr>
          <a:xfrm flipH="1" rot="2432400">
            <a:off x="1053360" y="7736400"/>
            <a:ext cx="7314840" cy="3364920"/>
          </a:xfrm>
          <a:custGeom>
            <a:avLst/>
            <a:gdLst/>
            <a:ahLst/>
            <a:rect l="l" t="t" r="r" b="b"/>
            <a:pathLst>
              <a:path w="7315200" h="3364992">
                <a:moveTo>
                  <a:pt x="7315200" y="0"/>
                </a:moveTo>
                <a:lnTo>
                  <a:pt x="0" y="0"/>
                </a:lnTo>
                <a:lnTo>
                  <a:pt x="0" y="3364992"/>
                </a:lnTo>
                <a:lnTo>
                  <a:pt x="7315200" y="3364992"/>
                </a:lnTo>
                <a:lnTo>
                  <a:pt x="7315200" y="0"/>
                </a:lnTo>
                <a:close/>
              </a:path>
            </a:pathLst>
          </a:custGeom>
          <a:blipFill rotWithShape="0"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"/>
          <p:cNvGrpSpPr/>
          <p:nvPr/>
        </p:nvGrpSpPr>
        <p:grpSpPr>
          <a:xfrm>
            <a:off x="689400" y="10080"/>
            <a:ext cx="17598240" cy="9979200"/>
            <a:chOff x="689400" y="10080"/>
            <a:chExt cx="17598240" cy="9979200"/>
          </a:xfrm>
        </p:grpSpPr>
        <p:sp>
          <p:nvSpPr>
            <p:cNvPr id="162" name="CustomShape 2"/>
            <p:cNvSpPr/>
            <p:nvPr/>
          </p:nvSpPr>
          <p:spPr>
            <a:xfrm>
              <a:off x="689400" y="19080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3"/>
            <p:cNvSpPr/>
            <p:nvPr/>
          </p:nvSpPr>
          <p:spPr>
            <a:xfrm>
              <a:off x="689400" y="1008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4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165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166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8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169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71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172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74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175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6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77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178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9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80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1" name="Group 21"/>
          <p:cNvGrpSpPr/>
          <p:nvPr/>
        </p:nvGrpSpPr>
        <p:grpSpPr>
          <a:xfrm>
            <a:off x="2133720" y="1999080"/>
            <a:ext cx="14487480" cy="7494120"/>
            <a:chOff x="2133720" y="1999080"/>
            <a:chExt cx="14487480" cy="7494120"/>
          </a:xfrm>
        </p:grpSpPr>
        <p:sp>
          <p:nvSpPr>
            <p:cNvPr id="182" name="CustomShape 22"/>
            <p:cNvSpPr/>
            <p:nvPr/>
          </p:nvSpPr>
          <p:spPr>
            <a:xfrm>
              <a:off x="2133720" y="2213280"/>
              <a:ext cx="14487480" cy="7279920"/>
            </a:xfrm>
            <a:custGeom>
              <a:avLst/>
              <a:gdLst/>
              <a:ahLst/>
              <a:rect l="l" t="t" r="r" b="b"/>
              <a:pathLst>
                <a:path w="3486466" h="1619398">
                  <a:moveTo>
                    <a:pt x="38015" y="0"/>
                  </a:moveTo>
                  <a:lnTo>
                    <a:pt x="3448451" y="0"/>
                  </a:lnTo>
                  <a:cubicBezTo>
                    <a:pt x="3458533" y="0"/>
                    <a:pt x="3468203" y="4005"/>
                    <a:pt x="3475332" y="11134"/>
                  </a:cubicBezTo>
                  <a:cubicBezTo>
                    <a:pt x="3482461" y="18263"/>
                    <a:pt x="3486466" y="27932"/>
                    <a:pt x="3486466" y="38015"/>
                  </a:cubicBezTo>
                  <a:lnTo>
                    <a:pt x="3486466" y="1581384"/>
                  </a:lnTo>
                  <a:cubicBezTo>
                    <a:pt x="3486466" y="1602379"/>
                    <a:pt x="3469446" y="1619398"/>
                    <a:pt x="3448451" y="1619398"/>
                  </a:cubicBezTo>
                  <a:lnTo>
                    <a:pt x="38015" y="1619398"/>
                  </a:lnTo>
                  <a:cubicBezTo>
                    <a:pt x="27932" y="1619398"/>
                    <a:pt x="18263" y="1615393"/>
                    <a:pt x="11134" y="1608264"/>
                  </a:cubicBezTo>
                  <a:cubicBezTo>
                    <a:pt x="4005" y="1601135"/>
                    <a:pt x="0" y="1591466"/>
                    <a:pt x="0" y="1581384"/>
                  </a:cubicBezTo>
                  <a:lnTo>
                    <a:pt x="0" y="38015"/>
                  </a:lnTo>
                  <a:cubicBezTo>
                    <a:pt x="0" y="17020"/>
                    <a:pt x="17020" y="0"/>
                    <a:pt x="38015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CustomShape 23"/>
            <p:cNvSpPr/>
            <p:nvPr/>
          </p:nvSpPr>
          <p:spPr>
            <a:xfrm>
              <a:off x="2133720" y="1999080"/>
              <a:ext cx="14487480" cy="7494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4" name="CustomShape 24"/>
          <p:cNvSpPr/>
          <p:nvPr/>
        </p:nvSpPr>
        <p:spPr>
          <a:xfrm>
            <a:off x="376668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25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26"/>
          <p:cNvSpPr/>
          <p:nvPr/>
        </p:nvSpPr>
        <p:spPr>
          <a:xfrm>
            <a:off x="1181160" y="7695720"/>
            <a:ext cx="2018880" cy="1952640"/>
          </a:xfrm>
          <a:custGeom>
            <a:avLst/>
            <a:gdLst/>
            <a:ah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27"/>
          <p:cNvSpPr/>
          <p:nvPr/>
        </p:nvSpPr>
        <p:spPr>
          <a:xfrm rot="1348800">
            <a:off x="15593760" y="726516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8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ПРАКТИЧНИЙ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189" name="CustomShape 29"/>
          <p:cNvSpPr/>
          <p:nvPr/>
        </p:nvSpPr>
        <p:spPr>
          <a:xfrm>
            <a:off x="2190960" y="2373480"/>
            <a:ext cx="8560440" cy="7208640"/>
          </a:xfrm>
          <a:custGeom>
            <a:avLst/>
            <a:gdLst/>
            <a:ahLst/>
            <a:rect l="l" t="t" r="r" b="b"/>
            <a:pathLst>
              <a:path w="9750749" h="9735369">
                <a:moveTo>
                  <a:pt x="0" y="0"/>
                </a:moveTo>
                <a:lnTo>
                  <a:pt x="9750749" y="0"/>
                </a:lnTo>
                <a:lnTo>
                  <a:pt x="9750749" y="9735370"/>
                </a:lnTo>
                <a:lnTo>
                  <a:pt x="0" y="9735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30"/>
          <p:cNvSpPr/>
          <p:nvPr/>
        </p:nvSpPr>
        <p:spPr>
          <a:xfrm>
            <a:off x="9676440" y="2663280"/>
            <a:ext cx="7467480" cy="6422400"/>
          </a:xfrm>
          <a:custGeom>
            <a:avLst/>
            <a:gdLst/>
            <a:ahLst/>
            <a:rect l="l" t="t" r="r" b="b"/>
            <a:pathLst>
              <a:path w="11963206" h="7721549">
                <a:moveTo>
                  <a:pt x="0" y="0"/>
                </a:moveTo>
                <a:lnTo>
                  <a:pt x="11963207" y="0"/>
                </a:lnTo>
                <a:lnTo>
                  <a:pt x="11963207" y="7721549"/>
                </a:lnTo>
                <a:lnTo>
                  <a:pt x="0" y="772154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"/>
          <p:cNvGrpSpPr/>
          <p:nvPr/>
        </p:nvGrpSpPr>
        <p:grpSpPr>
          <a:xfrm>
            <a:off x="689400" y="10080"/>
            <a:ext cx="17598240" cy="9979200"/>
            <a:chOff x="689400" y="10080"/>
            <a:chExt cx="17598240" cy="9979200"/>
          </a:xfrm>
        </p:grpSpPr>
        <p:sp>
          <p:nvSpPr>
            <p:cNvPr id="192" name="CustomShape 2"/>
            <p:cNvSpPr/>
            <p:nvPr/>
          </p:nvSpPr>
          <p:spPr>
            <a:xfrm>
              <a:off x="689400" y="19080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3"/>
            <p:cNvSpPr/>
            <p:nvPr/>
          </p:nvSpPr>
          <p:spPr>
            <a:xfrm>
              <a:off x="689400" y="1008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4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195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196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7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98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199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01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202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04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205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07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208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9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10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1" name="Group 21"/>
          <p:cNvGrpSpPr/>
          <p:nvPr/>
        </p:nvGrpSpPr>
        <p:grpSpPr>
          <a:xfrm>
            <a:off x="1803960" y="2608200"/>
            <a:ext cx="15473160" cy="6793200"/>
            <a:chOff x="1803960" y="2608200"/>
            <a:chExt cx="15473160" cy="6793200"/>
          </a:xfrm>
        </p:grpSpPr>
        <p:sp>
          <p:nvSpPr>
            <p:cNvPr id="212" name="CustomShape 22"/>
            <p:cNvSpPr/>
            <p:nvPr/>
          </p:nvSpPr>
          <p:spPr>
            <a:xfrm>
              <a:off x="1803960" y="2802240"/>
              <a:ext cx="15473160" cy="6599160"/>
            </a:xfrm>
            <a:custGeom>
              <a:avLst/>
              <a:gdLst/>
              <a:ahLst/>
              <a:rect l="l" t="t" r="r" b="b"/>
              <a:pathLst>
                <a:path w="3486466" h="1619398">
                  <a:moveTo>
                    <a:pt x="38015" y="0"/>
                  </a:moveTo>
                  <a:lnTo>
                    <a:pt x="3448451" y="0"/>
                  </a:lnTo>
                  <a:cubicBezTo>
                    <a:pt x="3458533" y="0"/>
                    <a:pt x="3468203" y="4005"/>
                    <a:pt x="3475332" y="11134"/>
                  </a:cubicBezTo>
                  <a:cubicBezTo>
                    <a:pt x="3482461" y="18263"/>
                    <a:pt x="3486466" y="27932"/>
                    <a:pt x="3486466" y="38015"/>
                  </a:cubicBezTo>
                  <a:lnTo>
                    <a:pt x="3486466" y="1581384"/>
                  </a:lnTo>
                  <a:cubicBezTo>
                    <a:pt x="3486466" y="1602379"/>
                    <a:pt x="3469446" y="1619398"/>
                    <a:pt x="3448451" y="1619398"/>
                  </a:cubicBezTo>
                  <a:lnTo>
                    <a:pt x="38015" y="1619398"/>
                  </a:lnTo>
                  <a:cubicBezTo>
                    <a:pt x="27932" y="1619398"/>
                    <a:pt x="18263" y="1615393"/>
                    <a:pt x="11134" y="1608264"/>
                  </a:cubicBezTo>
                  <a:cubicBezTo>
                    <a:pt x="4005" y="1601135"/>
                    <a:pt x="0" y="1591466"/>
                    <a:pt x="0" y="1581384"/>
                  </a:cubicBezTo>
                  <a:lnTo>
                    <a:pt x="0" y="38015"/>
                  </a:lnTo>
                  <a:cubicBezTo>
                    <a:pt x="0" y="17020"/>
                    <a:pt x="17020" y="0"/>
                    <a:pt x="38015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23"/>
            <p:cNvSpPr/>
            <p:nvPr/>
          </p:nvSpPr>
          <p:spPr>
            <a:xfrm>
              <a:off x="1803960" y="2608200"/>
              <a:ext cx="15473160" cy="6793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4" name="CustomShape 24"/>
          <p:cNvSpPr/>
          <p:nvPr/>
        </p:nvSpPr>
        <p:spPr>
          <a:xfrm>
            <a:off x="376668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5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6"/>
          <p:cNvSpPr/>
          <p:nvPr/>
        </p:nvSpPr>
        <p:spPr>
          <a:xfrm>
            <a:off x="1048320" y="7771680"/>
            <a:ext cx="2301480" cy="2245320"/>
          </a:xfrm>
          <a:custGeom>
            <a:avLst/>
            <a:gdLst/>
            <a:ah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27"/>
          <p:cNvSpPr/>
          <p:nvPr/>
        </p:nvSpPr>
        <p:spPr>
          <a:xfrm rot="1348800">
            <a:off x="14531400" y="730944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8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ПРАКТИЧНИЙ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219" name="CustomShape 29"/>
          <p:cNvSpPr/>
          <p:nvPr/>
        </p:nvSpPr>
        <p:spPr>
          <a:xfrm>
            <a:off x="1851120" y="2967480"/>
            <a:ext cx="8514000" cy="6433560"/>
          </a:xfrm>
          <a:custGeom>
            <a:avLst/>
            <a:gdLst/>
            <a:ahLst/>
            <a:rect l="l" t="t" r="r" b="b"/>
            <a:pathLst>
              <a:path w="11493292" h="9162855">
                <a:moveTo>
                  <a:pt x="0" y="0"/>
                </a:moveTo>
                <a:lnTo>
                  <a:pt x="11493292" y="0"/>
                </a:lnTo>
                <a:lnTo>
                  <a:pt x="11493292" y="9162855"/>
                </a:lnTo>
                <a:lnTo>
                  <a:pt x="0" y="91628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30"/>
          <p:cNvSpPr/>
          <p:nvPr/>
        </p:nvSpPr>
        <p:spPr>
          <a:xfrm>
            <a:off x="9070200" y="3157200"/>
            <a:ext cx="8308080" cy="4614120"/>
          </a:xfrm>
          <a:custGeom>
            <a:avLst/>
            <a:gdLst/>
            <a:ahLst/>
            <a:rect l="l" t="t" r="r" b="b"/>
            <a:pathLst>
              <a:path w="11977796" h="4731229">
                <a:moveTo>
                  <a:pt x="0" y="0"/>
                </a:moveTo>
                <a:lnTo>
                  <a:pt x="11977796" y="0"/>
                </a:lnTo>
                <a:lnTo>
                  <a:pt x="11977796" y="4731229"/>
                </a:lnTo>
                <a:lnTo>
                  <a:pt x="0" y="473122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1"/>
          <p:cNvGrpSpPr/>
          <p:nvPr/>
        </p:nvGrpSpPr>
        <p:grpSpPr>
          <a:xfrm>
            <a:off x="689400" y="10080"/>
            <a:ext cx="17598240" cy="9979200"/>
            <a:chOff x="689400" y="10080"/>
            <a:chExt cx="17598240" cy="9979200"/>
          </a:xfrm>
        </p:grpSpPr>
        <p:sp>
          <p:nvSpPr>
            <p:cNvPr id="222" name="CustomShape 2"/>
            <p:cNvSpPr/>
            <p:nvPr/>
          </p:nvSpPr>
          <p:spPr>
            <a:xfrm>
              <a:off x="689400" y="19080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3"/>
            <p:cNvSpPr/>
            <p:nvPr/>
          </p:nvSpPr>
          <p:spPr>
            <a:xfrm>
              <a:off x="689400" y="1008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4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225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226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7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28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229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0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31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232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3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34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235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6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37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238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9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40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1" name="Group 21"/>
          <p:cNvGrpSpPr/>
          <p:nvPr/>
        </p:nvGrpSpPr>
        <p:grpSpPr>
          <a:xfrm>
            <a:off x="1594080" y="2621520"/>
            <a:ext cx="15231600" cy="6329160"/>
            <a:chOff x="1594080" y="2621520"/>
            <a:chExt cx="15231600" cy="6329160"/>
          </a:xfrm>
        </p:grpSpPr>
        <p:sp>
          <p:nvSpPr>
            <p:cNvPr id="242" name="CustomShape 22"/>
            <p:cNvSpPr/>
            <p:nvPr/>
          </p:nvSpPr>
          <p:spPr>
            <a:xfrm>
              <a:off x="1594080" y="2802240"/>
              <a:ext cx="15231600" cy="6148440"/>
            </a:xfrm>
            <a:custGeom>
              <a:avLst/>
              <a:gdLst/>
              <a:ahLst/>
              <a:rect l="l" t="t" r="r" b="b"/>
              <a:pathLst>
                <a:path w="3486466" h="1619398">
                  <a:moveTo>
                    <a:pt x="38015" y="0"/>
                  </a:moveTo>
                  <a:lnTo>
                    <a:pt x="3448451" y="0"/>
                  </a:lnTo>
                  <a:cubicBezTo>
                    <a:pt x="3458533" y="0"/>
                    <a:pt x="3468203" y="4005"/>
                    <a:pt x="3475332" y="11134"/>
                  </a:cubicBezTo>
                  <a:cubicBezTo>
                    <a:pt x="3482461" y="18263"/>
                    <a:pt x="3486466" y="27932"/>
                    <a:pt x="3486466" y="38015"/>
                  </a:cubicBezTo>
                  <a:lnTo>
                    <a:pt x="3486466" y="1581384"/>
                  </a:lnTo>
                  <a:cubicBezTo>
                    <a:pt x="3486466" y="1602379"/>
                    <a:pt x="3469446" y="1619398"/>
                    <a:pt x="3448451" y="1619398"/>
                  </a:cubicBezTo>
                  <a:lnTo>
                    <a:pt x="38015" y="1619398"/>
                  </a:lnTo>
                  <a:cubicBezTo>
                    <a:pt x="27932" y="1619398"/>
                    <a:pt x="18263" y="1615393"/>
                    <a:pt x="11134" y="1608264"/>
                  </a:cubicBezTo>
                  <a:cubicBezTo>
                    <a:pt x="4005" y="1601135"/>
                    <a:pt x="0" y="1591466"/>
                    <a:pt x="0" y="1581384"/>
                  </a:cubicBezTo>
                  <a:lnTo>
                    <a:pt x="0" y="38015"/>
                  </a:lnTo>
                  <a:cubicBezTo>
                    <a:pt x="0" y="17020"/>
                    <a:pt x="17020" y="0"/>
                    <a:pt x="38015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CustomShape 23"/>
            <p:cNvSpPr/>
            <p:nvPr/>
          </p:nvSpPr>
          <p:spPr>
            <a:xfrm>
              <a:off x="1594080" y="2621520"/>
              <a:ext cx="15231600" cy="632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4" name="CustomShape 24"/>
          <p:cNvSpPr/>
          <p:nvPr/>
        </p:nvSpPr>
        <p:spPr>
          <a:xfrm>
            <a:off x="376668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25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6"/>
          <p:cNvSpPr/>
          <p:nvPr/>
        </p:nvSpPr>
        <p:spPr>
          <a:xfrm>
            <a:off x="1029600" y="7978680"/>
            <a:ext cx="2301480" cy="2245320"/>
          </a:xfrm>
          <a:custGeom>
            <a:avLst/>
            <a:gdLst/>
            <a:ah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7"/>
          <p:cNvSpPr/>
          <p:nvPr/>
        </p:nvSpPr>
        <p:spPr>
          <a:xfrm rot="1348800">
            <a:off x="14531400" y="730944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8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ПРАКТИЧНИЙ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249" name="CustomShape 29"/>
          <p:cNvSpPr/>
          <p:nvPr/>
        </p:nvSpPr>
        <p:spPr>
          <a:xfrm>
            <a:off x="1803960" y="2958480"/>
            <a:ext cx="5663520" cy="3973680"/>
          </a:xfrm>
          <a:custGeom>
            <a:avLst/>
            <a:gdLst/>
            <a:ahLst/>
            <a:rect l="l" t="t" r="r" b="b"/>
            <a:pathLst>
              <a:path w="7139734" h="3601571">
                <a:moveTo>
                  <a:pt x="0" y="0"/>
                </a:moveTo>
                <a:lnTo>
                  <a:pt x="7139734" y="0"/>
                </a:lnTo>
                <a:lnTo>
                  <a:pt x="7139734" y="3601571"/>
                </a:lnTo>
                <a:lnTo>
                  <a:pt x="0" y="36015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30"/>
          <p:cNvSpPr/>
          <p:nvPr/>
        </p:nvSpPr>
        <p:spPr>
          <a:xfrm>
            <a:off x="6556320" y="2621520"/>
            <a:ext cx="9922680" cy="6233760"/>
          </a:xfrm>
          <a:custGeom>
            <a:avLst/>
            <a:gdLst/>
            <a:ahLst/>
            <a:rect l="l" t="t" r="r" b="b"/>
            <a:pathLst>
              <a:path w="14357731" h="7376284">
                <a:moveTo>
                  <a:pt x="0" y="0"/>
                </a:moveTo>
                <a:lnTo>
                  <a:pt x="14357732" y="0"/>
                </a:lnTo>
                <a:lnTo>
                  <a:pt x="14357732" y="7376284"/>
                </a:lnTo>
                <a:lnTo>
                  <a:pt x="0" y="737628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1"/>
          <p:cNvGrpSpPr/>
          <p:nvPr/>
        </p:nvGrpSpPr>
        <p:grpSpPr>
          <a:xfrm>
            <a:off x="689400" y="10080"/>
            <a:ext cx="17598240" cy="9979200"/>
            <a:chOff x="689400" y="10080"/>
            <a:chExt cx="17598240" cy="9979200"/>
          </a:xfrm>
        </p:grpSpPr>
        <p:sp>
          <p:nvSpPr>
            <p:cNvPr id="252" name="CustomShape 2"/>
            <p:cNvSpPr/>
            <p:nvPr/>
          </p:nvSpPr>
          <p:spPr>
            <a:xfrm>
              <a:off x="689400" y="19080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CustomShape 3"/>
            <p:cNvSpPr/>
            <p:nvPr/>
          </p:nvSpPr>
          <p:spPr>
            <a:xfrm>
              <a:off x="689400" y="1008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4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255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256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7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58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259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0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61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262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3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64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265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6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67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268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9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70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1" name="Group 21"/>
          <p:cNvGrpSpPr/>
          <p:nvPr/>
        </p:nvGrpSpPr>
        <p:grpSpPr>
          <a:xfrm>
            <a:off x="1803960" y="2026080"/>
            <a:ext cx="14303520" cy="6924600"/>
            <a:chOff x="1803960" y="2026080"/>
            <a:chExt cx="14303520" cy="6924600"/>
          </a:xfrm>
        </p:grpSpPr>
        <p:sp>
          <p:nvSpPr>
            <p:cNvPr id="272" name="CustomShape 22"/>
            <p:cNvSpPr/>
            <p:nvPr/>
          </p:nvSpPr>
          <p:spPr>
            <a:xfrm>
              <a:off x="1803960" y="2224080"/>
              <a:ext cx="14303520" cy="6726600"/>
            </a:xfrm>
            <a:custGeom>
              <a:avLst/>
              <a:gdLst/>
              <a:ahLst/>
              <a:rect l="l" t="t" r="r" b="b"/>
              <a:pathLst>
                <a:path w="3486466" h="1619398">
                  <a:moveTo>
                    <a:pt x="38015" y="0"/>
                  </a:moveTo>
                  <a:lnTo>
                    <a:pt x="3448451" y="0"/>
                  </a:lnTo>
                  <a:cubicBezTo>
                    <a:pt x="3458533" y="0"/>
                    <a:pt x="3468203" y="4005"/>
                    <a:pt x="3475332" y="11134"/>
                  </a:cubicBezTo>
                  <a:cubicBezTo>
                    <a:pt x="3482461" y="18263"/>
                    <a:pt x="3486466" y="27932"/>
                    <a:pt x="3486466" y="38015"/>
                  </a:cubicBezTo>
                  <a:lnTo>
                    <a:pt x="3486466" y="1581384"/>
                  </a:lnTo>
                  <a:cubicBezTo>
                    <a:pt x="3486466" y="1602379"/>
                    <a:pt x="3469446" y="1619398"/>
                    <a:pt x="3448451" y="1619398"/>
                  </a:cubicBezTo>
                  <a:lnTo>
                    <a:pt x="38015" y="1619398"/>
                  </a:lnTo>
                  <a:cubicBezTo>
                    <a:pt x="27932" y="1619398"/>
                    <a:pt x="18263" y="1615393"/>
                    <a:pt x="11134" y="1608264"/>
                  </a:cubicBezTo>
                  <a:cubicBezTo>
                    <a:pt x="4005" y="1601135"/>
                    <a:pt x="0" y="1591466"/>
                    <a:pt x="0" y="1581384"/>
                  </a:cubicBezTo>
                  <a:lnTo>
                    <a:pt x="0" y="38015"/>
                  </a:lnTo>
                  <a:cubicBezTo>
                    <a:pt x="0" y="17020"/>
                    <a:pt x="17020" y="0"/>
                    <a:pt x="38015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CustomShape 23"/>
            <p:cNvSpPr/>
            <p:nvPr/>
          </p:nvSpPr>
          <p:spPr>
            <a:xfrm>
              <a:off x="1803960" y="2026080"/>
              <a:ext cx="14303520" cy="692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4" name="CustomShape 24"/>
          <p:cNvSpPr/>
          <p:nvPr/>
        </p:nvSpPr>
        <p:spPr>
          <a:xfrm>
            <a:off x="2286000" y="76968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5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26"/>
          <p:cNvSpPr/>
          <p:nvPr/>
        </p:nvSpPr>
        <p:spPr>
          <a:xfrm>
            <a:off x="1464840" y="7247880"/>
            <a:ext cx="2301480" cy="2245320"/>
          </a:xfrm>
          <a:custGeom>
            <a:avLst/>
            <a:gdLst/>
            <a:ah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27"/>
          <p:cNvSpPr/>
          <p:nvPr/>
        </p:nvSpPr>
        <p:spPr>
          <a:xfrm rot="1348800">
            <a:off x="14531400" y="730944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8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ПРАКТИЧНИЙ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279" name="CustomShape 29"/>
          <p:cNvSpPr/>
          <p:nvPr/>
        </p:nvSpPr>
        <p:spPr>
          <a:xfrm>
            <a:off x="2590920" y="2258640"/>
            <a:ext cx="12948120" cy="6726600"/>
          </a:xfrm>
          <a:custGeom>
            <a:avLst/>
            <a:gdLst/>
            <a:ahLst/>
            <a:rect l="l" t="t" r="r" b="b"/>
            <a:pathLst>
              <a:path w="14580574" h="8875924">
                <a:moveTo>
                  <a:pt x="0" y="0"/>
                </a:moveTo>
                <a:lnTo>
                  <a:pt x="14580574" y="0"/>
                </a:lnTo>
                <a:lnTo>
                  <a:pt x="14580574" y="8875924"/>
                </a:lnTo>
                <a:lnTo>
                  <a:pt x="0" y="887592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7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 1"/>
          <p:cNvGrpSpPr/>
          <p:nvPr/>
        </p:nvGrpSpPr>
        <p:grpSpPr>
          <a:xfrm>
            <a:off x="689400" y="10080"/>
            <a:ext cx="17598240" cy="9979200"/>
            <a:chOff x="689400" y="10080"/>
            <a:chExt cx="17598240" cy="9979200"/>
          </a:xfrm>
        </p:grpSpPr>
        <p:sp>
          <p:nvSpPr>
            <p:cNvPr id="281" name="CustomShape 2"/>
            <p:cNvSpPr/>
            <p:nvPr/>
          </p:nvSpPr>
          <p:spPr>
            <a:xfrm>
              <a:off x="689400" y="190800"/>
              <a:ext cx="17598240" cy="9798480"/>
            </a:xfrm>
            <a:custGeom>
              <a:avLst/>
              <a:gdLst/>
              <a:ah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CustomShape 3"/>
            <p:cNvSpPr/>
            <p:nvPr/>
          </p:nvSpPr>
          <p:spPr>
            <a:xfrm>
              <a:off x="689400" y="10080"/>
              <a:ext cx="17598240" cy="997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3" name="Group 4"/>
          <p:cNvGrpSpPr/>
          <p:nvPr/>
        </p:nvGrpSpPr>
        <p:grpSpPr>
          <a:xfrm>
            <a:off x="306000" y="345960"/>
            <a:ext cx="17675640" cy="9414000"/>
            <a:chOff x="306000" y="345960"/>
            <a:chExt cx="17675640" cy="9414000"/>
          </a:xfrm>
        </p:grpSpPr>
        <p:grpSp>
          <p:nvGrpSpPr>
            <p:cNvPr id="284" name="Group 5"/>
            <p:cNvGrpSpPr/>
            <p:nvPr/>
          </p:nvGrpSpPr>
          <p:grpSpPr>
            <a:xfrm>
              <a:off x="16927560" y="461160"/>
              <a:ext cx="1054080" cy="2287080"/>
              <a:chOff x="16927560" y="461160"/>
              <a:chExt cx="1054080" cy="2287080"/>
            </a:xfrm>
          </p:grpSpPr>
          <p:sp>
            <p:nvSpPr>
              <p:cNvPr id="285" name="CustomShape 6"/>
              <p:cNvSpPr/>
              <p:nvPr/>
            </p:nvSpPr>
            <p:spPr>
              <a:xfrm>
                <a:off x="16927560" y="6418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c3c1e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6" name="CustomShape 7"/>
              <p:cNvSpPr/>
              <p:nvPr/>
            </p:nvSpPr>
            <p:spPr>
              <a:xfrm>
                <a:off x="16927560" y="46116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87" name="Group 8"/>
            <p:cNvGrpSpPr/>
            <p:nvPr/>
          </p:nvGrpSpPr>
          <p:grpSpPr>
            <a:xfrm>
              <a:off x="16927560" y="2719440"/>
              <a:ext cx="1054080" cy="2287080"/>
              <a:chOff x="16927560" y="2719440"/>
              <a:chExt cx="1054080" cy="2287080"/>
            </a:xfrm>
          </p:grpSpPr>
          <p:sp>
            <p:nvSpPr>
              <p:cNvPr id="288" name="CustomShape 9"/>
              <p:cNvSpPr/>
              <p:nvPr/>
            </p:nvSpPr>
            <p:spPr>
              <a:xfrm>
                <a:off x="16927560" y="290016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9" name="CustomShape 10"/>
              <p:cNvSpPr/>
              <p:nvPr/>
            </p:nvSpPr>
            <p:spPr>
              <a:xfrm>
                <a:off x="16927560" y="271944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90" name="Group 11"/>
            <p:cNvGrpSpPr/>
            <p:nvPr/>
          </p:nvGrpSpPr>
          <p:grpSpPr>
            <a:xfrm>
              <a:off x="16927560" y="4977720"/>
              <a:ext cx="1054080" cy="2287080"/>
              <a:chOff x="16927560" y="4977720"/>
              <a:chExt cx="1054080" cy="2287080"/>
            </a:xfrm>
          </p:grpSpPr>
          <p:sp>
            <p:nvSpPr>
              <p:cNvPr id="291" name="CustomShape 12"/>
              <p:cNvSpPr/>
              <p:nvPr/>
            </p:nvSpPr>
            <p:spPr>
              <a:xfrm>
                <a:off x="16927560" y="515880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" name="CustomShape 13"/>
              <p:cNvSpPr/>
              <p:nvPr/>
            </p:nvSpPr>
            <p:spPr>
              <a:xfrm>
                <a:off x="16927560" y="497772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93" name="Group 14"/>
            <p:cNvGrpSpPr/>
            <p:nvPr/>
          </p:nvGrpSpPr>
          <p:grpSpPr>
            <a:xfrm>
              <a:off x="16927560" y="7236000"/>
              <a:ext cx="1054080" cy="2287080"/>
              <a:chOff x="16927560" y="7236000"/>
              <a:chExt cx="1054080" cy="2287080"/>
            </a:xfrm>
          </p:grpSpPr>
          <p:sp>
            <p:nvSpPr>
              <p:cNvPr id="294" name="CustomShape 15"/>
              <p:cNvSpPr/>
              <p:nvPr/>
            </p:nvSpPr>
            <p:spPr>
              <a:xfrm>
                <a:off x="16927560" y="7417080"/>
                <a:ext cx="1054080" cy="2106000"/>
              </a:xfrm>
              <a:custGeom>
                <a:avLst/>
                <a:gdLst/>
                <a:ah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5" name="CustomShape 16"/>
              <p:cNvSpPr/>
              <p:nvPr/>
            </p:nvSpPr>
            <p:spPr>
              <a:xfrm>
                <a:off x="16927560" y="7236000"/>
                <a:ext cx="1054080" cy="2287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96" name="Group 17"/>
            <p:cNvGrpSpPr/>
            <p:nvPr/>
          </p:nvGrpSpPr>
          <p:grpSpPr>
            <a:xfrm>
              <a:off x="863280" y="345960"/>
              <a:ext cx="16413840" cy="9414000"/>
              <a:chOff x="863280" y="345960"/>
              <a:chExt cx="16413840" cy="9414000"/>
            </a:xfrm>
          </p:grpSpPr>
          <p:sp>
            <p:nvSpPr>
              <p:cNvPr id="297" name="CustomShape 18"/>
              <p:cNvSpPr/>
              <p:nvPr/>
            </p:nvSpPr>
            <p:spPr>
              <a:xfrm>
                <a:off x="863280" y="526680"/>
                <a:ext cx="16413840" cy="9233280"/>
              </a:xfrm>
              <a:custGeom>
                <a:avLst/>
                <a:gdLst/>
                <a:ah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8" name="CustomShape 19"/>
              <p:cNvSpPr/>
              <p:nvPr/>
            </p:nvSpPr>
            <p:spPr>
              <a:xfrm>
                <a:off x="863280" y="345960"/>
                <a:ext cx="16413840" cy="9414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99" name="CustomShape 20"/>
            <p:cNvSpPr/>
            <p:nvPr/>
          </p:nvSpPr>
          <p:spPr>
            <a:xfrm>
              <a:off x="306000" y="641880"/>
              <a:ext cx="1113840" cy="8881920"/>
            </a:xfrm>
            <a:custGeom>
              <a:avLst/>
              <a:gdLst/>
              <a:ah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0" name="Group 21"/>
          <p:cNvGrpSpPr/>
          <p:nvPr/>
        </p:nvGrpSpPr>
        <p:grpSpPr>
          <a:xfrm>
            <a:off x="2869920" y="2621520"/>
            <a:ext cx="13237200" cy="6329160"/>
            <a:chOff x="2869920" y="2621520"/>
            <a:chExt cx="13237200" cy="6329160"/>
          </a:xfrm>
        </p:grpSpPr>
        <p:sp>
          <p:nvSpPr>
            <p:cNvPr id="301" name="CustomShape 22"/>
            <p:cNvSpPr/>
            <p:nvPr/>
          </p:nvSpPr>
          <p:spPr>
            <a:xfrm>
              <a:off x="2869920" y="2802240"/>
              <a:ext cx="13237200" cy="6148440"/>
            </a:xfrm>
            <a:custGeom>
              <a:avLst/>
              <a:gdLst/>
              <a:ahLst/>
              <a:rect l="l" t="t" r="r" b="b"/>
              <a:pathLst>
                <a:path w="3486466" h="1619398">
                  <a:moveTo>
                    <a:pt x="38015" y="0"/>
                  </a:moveTo>
                  <a:lnTo>
                    <a:pt x="3448451" y="0"/>
                  </a:lnTo>
                  <a:cubicBezTo>
                    <a:pt x="3458533" y="0"/>
                    <a:pt x="3468203" y="4005"/>
                    <a:pt x="3475332" y="11134"/>
                  </a:cubicBezTo>
                  <a:cubicBezTo>
                    <a:pt x="3482461" y="18263"/>
                    <a:pt x="3486466" y="27932"/>
                    <a:pt x="3486466" y="38015"/>
                  </a:cubicBezTo>
                  <a:lnTo>
                    <a:pt x="3486466" y="1581384"/>
                  </a:lnTo>
                  <a:cubicBezTo>
                    <a:pt x="3486466" y="1602379"/>
                    <a:pt x="3469446" y="1619398"/>
                    <a:pt x="3448451" y="1619398"/>
                  </a:cubicBezTo>
                  <a:lnTo>
                    <a:pt x="38015" y="1619398"/>
                  </a:lnTo>
                  <a:cubicBezTo>
                    <a:pt x="27932" y="1619398"/>
                    <a:pt x="18263" y="1615393"/>
                    <a:pt x="11134" y="1608264"/>
                  </a:cubicBezTo>
                  <a:cubicBezTo>
                    <a:pt x="4005" y="1601135"/>
                    <a:pt x="0" y="1591466"/>
                    <a:pt x="0" y="1581384"/>
                  </a:cubicBezTo>
                  <a:lnTo>
                    <a:pt x="0" y="38015"/>
                  </a:lnTo>
                  <a:cubicBezTo>
                    <a:pt x="0" y="17020"/>
                    <a:pt x="17020" y="0"/>
                    <a:pt x="38015" y="0"/>
                  </a:cubicBez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CustomShape 23"/>
            <p:cNvSpPr/>
            <p:nvPr/>
          </p:nvSpPr>
          <p:spPr>
            <a:xfrm>
              <a:off x="2869920" y="2621520"/>
              <a:ext cx="13237200" cy="632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3" name="CustomShape 24"/>
          <p:cNvSpPr/>
          <p:nvPr/>
        </p:nvSpPr>
        <p:spPr>
          <a:xfrm>
            <a:off x="376668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1"/>
                </a:lnTo>
                <a:lnTo>
                  <a:pt x="0" y="13592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25"/>
          <p:cNvSpPr/>
          <p:nvPr/>
        </p:nvSpPr>
        <p:spPr>
          <a:xfrm flipH="1">
            <a:off x="13438440" y="1321200"/>
            <a:ext cx="1081800" cy="1359000"/>
          </a:xfrm>
          <a:custGeom>
            <a:avLst/>
            <a:gdLst/>
            <a:ah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26"/>
          <p:cNvSpPr/>
          <p:nvPr/>
        </p:nvSpPr>
        <p:spPr>
          <a:xfrm>
            <a:off x="1464840" y="7247880"/>
            <a:ext cx="2301480" cy="2245320"/>
          </a:xfrm>
          <a:custGeom>
            <a:avLst/>
            <a:gdLst/>
            <a:ah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27"/>
          <p:cNvSpPr/>
          <p:nvPr/>
        </p:nvSpPr>
        <p:spPr>
          <a:xfrm rot="1348800">
            <a:off x="14531400" y="7309440"/>
            <a:ext cx="2466360" cy="2480040"/>
          </a:xfrm>
          <a:custGeom>
            <a:avLst/>
            <a:gdLst/>
            <a:ah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28"/>
          <p:cNvSpPr/>
          <p:nvPr/>
        </p:nvSpPr>
        <p:spPr>
          <a:xfrm>
            <a:off x="4234320" y="572400"/>
            <a:ext cx="9672120" cy="128880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10151"/>
              </a:lnSpc>
            </a:pPr>
            <a:r>
              <a:rPr b="0" lang="uk-UA" sz="7250" spc="-1" strike="noStrike">
                <a:solidFill>
                  <a:srgbClr val="373737"/>
                </a:solidFill>
                <a:latin typeface="Lilita One"/>
                <a:ea typeface="Lilita One"/>
              </a:rPr>
              <a:t>ПРАКТИЧНИЙ БЛОК</a:t>
            </a:r>
            <a:endParaRPr b="0" lang="uk-UA" sz="7250" spc="-1" strike="noStrike">
              <a:latin typeface="Arial"/>
            </a:endParaRPr>
          </a:p>
        </p:txBody>
      </p:sp>
      <p:sp>
        <p:nvSpPr>
          <p:cNvPr id="308" name="CustomShape 29"/>
          <p:cNvSpPr/>
          <p:nvPr/>
        </p:nvSpPr>
        <p:spPr>
          <a:xfrm>
            <a:off x="3124080" y="2802240"/>
            <a:ext cx="12250440" cy="6047640"/>
          </a:xfrm>
          <a:custGeom>
            <a:avLst/>
            <a:gdLst/>
            <a:ahLst/>
            <a:rect l="l" t="t" r="r" b="b"/>
            <a:pathLst>
              <a:path w="15371444" h="8473508">
                <a:moveTo>
                  <a:pt x="0" y="0"/>
                </a:moveTo>
                <a:lnTo>
                  <a:pt x="15371444" y="0"/>
                </a:lnTo>
                <a:lnTo>
                  <a:pt x="15371444" y="8473508"/>
                </a:lnTo>
                <a:lnTo>
                  <a:pt x="0" y="84735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Application>Trio_Office/6.2.8.2$Windows_x86 LibreOffice_project/</Application>
  <Words>231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VivoBook</dc:creator>
  <dc:description/>
  <dc:language>uk-UA</dc:language>
  <cp:lastModifiedBy/>
  <dcterms:modified xsi:type="dcterms:W3CDTF">2025-05-16T13:36:58Z</dcterms:modified>
  <cp:revision>17</cp:revision>
  <dc:subject/>
  <dc:title>Pastel Spiral Notebook Group Project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