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Public Sans Bold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Public Sans" charset="0"/>
      <p:regular r:id="rId18"/>
    </p:embeddedFont>
    <p:embeddedFont>
      <p:font typeface="Times New Roman MT Bold" charset="0"/>
      <p:regular r:id="rId19"/>
    </p:embeddedFont>
    <p:embeddedFont>
      <p:font typeface="Times New Roman MT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946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2754" y="-527451"/>
            <a:ext cx="9083376" cy="12111168"/>
          </a:xfrm>
          <a:custGeom>
            <a:avLst/>
            <a:gdLst/>
            <a:ahLst/>
            <a:cxnLst/>
            <a:rect l="l" t="t" r="r" b="b"/>
            <a:pathLst>
              <a:path w="9083376" h="12111168">
                <a:moveTo>
                  <a:pt x="0" y="0"/>
                </a:moveTo>
                <a:lnTo>
                  <a:pt x="9083376" y="0"/>
                </a:lnTo>
                <a:lnTo>
                  <a:pt x="9083376" y="12111167"/>
                </a:lnTo>
                <a:lnTo>
                  <a:pt x="0" y="1211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7983" y="1446857"/>
            <a:ext cx="9143999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5400" b="1" dirty="0">
                <a:solidFill>
                  <a:srgbClr val="3961DC"/>
                </a:solidFill>
                <a:latin typeface="Public Sans"/>
                <a:ea typeface="Public Sans"/>
                <a:cs typeface="Public Sans"/>
                <a:sym typeface="Public Sans"/>
              </a:rPr>
              <a:t>Вивчаємо фразеологізми разом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3970218"/>
            <a:ext cx="979275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74"/>
              </a:lnSpc>
            </a:pPr>
            <a:r>
              <a:rPr lang="en-US" sz="3600" dirty="0">
                <a:solidFill>
                  <a:srgbClr val="FF751F"/>
                </a:solidFill>
                <a:latin typeface="Bobby Jones"/>
                <a:ea typeface="Bobby Jones"/>
                <a:cs typeface="Bobby Jones"/>
                <a:sym typeface="Bobby Jones"/>
              </a:rPr>
              <a:t>Візуалізація навчального матеріалу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7983" y="6369799"/>
            <a:ext cx="9144000" cy="349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3875" dirty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Олена ЛЕЩЕНКО, </a:t>
            </a:r>
            <a:r>
              <a:rPr lang="en-US" sz="3875" dirty="0" smtClean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учитель</a:t>
            </a:r>
            <a:r>
              <a:rPr lang="uk-UA" sz="3875" dirty="0" smtClean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ка</a:t>
            </a:r>
            <a:r>
              <a:rPr lang="en-US" sz="3875" dirty="0" smtClean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75" dirty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української мови та літератури </a:t>
            </a:r>
            <a:endParaRPr lang="uk-UA" sz="3875" dirty="0" smtClean="0">
              <a:solidFill>
                <a:srgbClr val="2A3082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  <a:p>
            <a:pPr algn="ctr">
              <a:lnSpc>
                <a:spcPts val="5425"/>
              </a:lnSpc>
            </a:pPr>
            <a:r>
              <a:rPr lang="en-US" sz="3875" dirty="0" smtClean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Шандриголівського </a:t>
            </a:r>
            <a:r>
              <a:rPr lang="en-US" sz="3875" dirty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ліцею </a:t>
            </a:r>
            <a:endParaRPr lang="uk-UA" sz="3875" dirty="0" smtClean="0">
              <a:solidFill>
                <a:srgbClr val="2A3082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  <a:p>
            <a:pPr algn="ctr">
              <a:lnSpc>
                <a:spcPts val="5425"/>
              </a:lnSpc>
            </a:pPr>
            <a:r>
              <a:rPr lang="en-US" sz="3875" dirty="0" smtClean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Лиманської </a:t>
            </a:r>
            <a:r>
              <a:rPr lang="en-US" sz="3875" dirty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міської ради </a:t>
            </a:r>
          </a:p>
          <a:p>
            <a:pPr algn="ctr">
              <a:lnSpc>
                <a:spcPts val="5425"/>
              </a:lnSpc>
            </a:pPr>
            <a:r>
              <a:rPr lang="en-US" sz="3875" dirty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Донецької області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09484" y="270529"/>
            <a:ext cx="3563826" cy="3481339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14822" r="-1482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76052" y="1742062"/>
            <a:ext cx="4114854" cy="4019613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6028" r="-602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877800" y="5527156"/>
            <a:ext cx="3815231" cy="3726925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8352" r="-835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21163" y="6246596"/>
            <a:ext cx="3990566" cy="3898201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7767" r="-1776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977501" y="2298695"/>
            <a:ext cx="631960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914D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мухи не зобидить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914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про добру, покірну людину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77394" y="3890617"/>
            <a:ext cx="3421618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3961D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хоч оком світи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3961DC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дуже темно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3400" y="8550275"/>
            <a:ext cx="789479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попасти на слизьке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потрапити в неприємну ситуацію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49508" y="5229009"/>
            <a:ext cx="4656892" cy="190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66C4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стріляний горобець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66C4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загартована життям,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витривала людина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1163" y="86061"/>
            <a:ext cx="1128367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B385D7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Урок 3. </a:t>
            </a:r>
            <a:r>
              <a:rPr lang="en-US" sz="6599" b="1" dirty="0">
                <a:solidFill>
                  <a:srgbClr val="B385D7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Жива народна мова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9332" y="510498"/>
            <a:ext cx="3714030" cy="3628066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7682" r="-76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841689" y="6204854"/>
            <a:ext cx="3976759" cy="3884714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5156" r="-515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874169" y="5661972"/>
            <a:ext cx="4269831" cy="4171003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4212" b="-421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60082" y="1028700"/>
            <a:ext cx="4122215" cy="4026804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7240" r="-724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82864" y="-46675"/>
            <a:ext cx="1128367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FF3131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Урок 3. </a:t>
            </a:r>
            <a:r>
              <a:rPr lang="en-US" sz="6599" b="1" dirty="0">
                <a:solidFill>
                  <a:srgbClr val="FF3131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Жива народна мова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31799" y="2855864"/>
            <a:ext cx="570357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66C4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пустити червоного півня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підпалювати що-небудь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10204" y="8223791"/>
            <a:ext cx="322516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рак свисне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ніколи</a:t>
            </a:r>
            <a:r>
              <a:rPr lang="en-US" sz="3499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2864" y="8550275"/>
            <a:ext cx="405765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B85B3F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хоч голки збирай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B85B3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видно, ясно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1849" y="4922154"/>
            <a:ext cx="382881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3961D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сісти в калюжу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3961DC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зазнати невдачі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30382" y="527664"/>
            <a:ext cx="3585392" cy="3893197"/>
            <a:chOff x="0" y="0"/>
            <a:chExt cx="4343862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348942" cy="4726940"/>
            </a:xfrm>
            <a:custGeom>
              <a:avLst/>
              <a:gdLst/>
              <a:ahLst/>
              <a:cxnLst/>
              <a:rect l="l" t="t" r="r" b="b"/>
              <a:pathLst>
                <a:path w="4348942" h="4726940">
                  <a:moveTo>
                    <a:pt x="3073379" y="4662170"/>
                  </a:moveTo>
                  <a:cubicBezTo>
                    <a:pt x="3048244" y="4669790"/>
                    <a:pt x="3028821" y="4679950"/>
                    <a:pt x="3009398" y="4682490"/>
                  </a:cubicBezTo>
                  <a:cubicBezTo>
                    <a:pt x="2899716" y="4692650"/>
                    <a:pt x="2791177" y="4702810"/>
                    <a:pt x="2681495" y="4711700"/>
                  </a:cubicBezTo>
                  <a:cubicBezTo>
                    <a:pt x="2625511" y="4715510"/>
                    <a:pt x="2569528" y="4719320"/>
                    <a:pt x="2513544" y="4720590"/>
                  </a:cubicBezTo>
                  <a:cubicBezTo>
                    <a:pt x="2452991" y="4723130"/>
                    <a:pt x="2392437" y="4726940"/>
                    <a:pt x="2333026" y="4724400"/>
                  </a:cubicBezTo>
                  <a:cubicBezTo>
                    <a:pt x="2275900" y="4723130"/>
                    <a:pt x="2218774" y="4719320"/>
                    <a:pt x="2163933" y="4707890"/>
                  </a:cubicBezTo>
                  <a:cubicBezTo>
                    <a:pt x="2093097" y="4693920"/>
                    <a:pt x="2021118" y="4693920"/>
                    <a:pt x="1951424" y="4681220"/>
                  </a:cubicBezTo>
                  <a:cubicBezTo>
                    <a:pt x="1769764" y="4648200"/>
                    <a:pt x="1584675" y="4657090"/>
                    <a:pt x="1401872" y="4643120"/>
                  </a:cubicBezTo>
                  <a:cubicBezTo>
                    <a:pt x="1299046" y="4635500"/>
                    <a:pt x="1196219" y="4617720"/>
                    <a:pt x="1093392" y="4602480"/>
                  </a:cubicBezTo>
                  <a:cubicBezTo>
                    <a:pt x="976855" y="4585970"/>
                    <a:pt x="860318" y="4566920"/>
                    <a:pt x="742638" y="4549140"/>
                  </a:cubicBezTo>
                  <a:cubicBezTo>
                    <a:pt x="656949" y="4536440"/>
                    <a:pt x="570118" y="4523740"/>
                    <a:pt x="484429" y="4511040"/>
                  </a:cubicBezTo>
                  <a:cubicBezTo>
                    <a:pt x="482144" y="4511040"/>
                    <a:pt x="479858" y="4509770"/>
                    <a:pt x="477573" y="4509770"/>
                  </a:cubicBezTo>
                  <a:cubicBezTo>
                    <a:pt x="405595" y="4475480"/>
                    <a:pt x="329046" y="4448810"/>
                    <a:pt x="262780" y="4404360"/>
                  </a:cubicBezTo>
                  <a:cubicBezTo>
                    <a:pt x="150813" y="4328160"/>
                    <a:pt x="102827" y="4206240"/>
                    <a:pt x="98257" y="4062730"/>
                  </a:cubicBezTo>
                  <a:cubicBezTo>
                    <a:pt x="97114" y="4013200"/>
                    <a:pt x="91402" y="3964940"/>
                    <a:pt x="91402" y="3915410"/>
                  </a:cubicBezTo>
                  <a:cubicBezTo>
                    <a:pt x="92544" y="3846830"/>
                    <a:pt x="97114" y="3779520"/>
                    <a:pt x="100542" y="3712210"/>
                  </a:cubicBezTo>
                  <a:cubicBezTo>
                    <a:pt x="109682" y="3511550"/>
                    <a:pt x="114252" y="3310890"/>
                    <a:pt x="100542" y="3110230"/>
                  </a:cubicBezTo>
                  <a:cubicBezTo>
                    <a:pt x="87974" y="2929890"/>
                    <a:pt x="76549" y="2750820"/>
                    <a:pt x="63981" y="2570480"/>
                  </a:cubicBezTo>
                  <a:cubicBezTo>
                    <a:pt x="55983" y="2454910"/>
                    <a:pt x="45701" y="2340610"/>
                    <a:pt x="38846" y="2225040"/>
                  </a:cubicBezTo>
                  <a:cubicBezTo>
                    <a:pt x="34276" y="2148840"/>
                    <a:pt x="35418" y="2071370"/>
                    <a:pt x="30848" y="1995170"/>
                  </a:cubicBezTo>
                  <a:cubicBezTo>
                    <a:pt x="28563" y="1951990"/>
                    <a:pt x="15995" y="1910080"/>
                    <a:pt x="14853" y="1866900"/>
                  </a:cubicBezTo>
                  <a:cubicBezTo>
                    <a:pt x="10283" y="1762760"/>
                    <a:pt x="9140" y="1657350"/>
                    <a:pt x="6855" y="1551940"/>
                  </a:cubicBezTo>
                  <a:cubicBezTo>
                    <a:pt x="5713" y="1511300"/>
                    <a:pt x="0" y="1470660"/>
                    <a:pt x="1143" y="1430020"/>
                  </a:cubicBezTo>
                  <a:cubicBezTo>
                    <a:pt x="2285" y="1366520"/>
                    <a:pt x="9140" y="1303020"/>
                    <a:pt x="10283" y="1239520"/>
                  </a:cubicBezTo>
                  <a:cubicBezTo>
                    <a:pt x="11425" y="1165860"/>
                    <a:pt x="4570" y="1092200"/>
                    <a:pt x="6855" y="1019810"/>
                  </a:cubicBezTo>
                  <a:cubicBezTo>
                    <a:pt x="6855" y="949960"/>
                    <a:pt x="14853" y="881380"/>
                    <a:pt x="22850" y="811530"/>
                  </a:cubicBezTo>
                  <a:cubicBezTo>
                    <a:pt x="25135" y="787400"/>
                    <a:pt x="41131" y="765810"/>
                    <a:pt x="45701" y="741680"/>
                  </a:cubicBezTo>
                  <a:cubicBezTo>
                    <a:pt x="65124" y="622300"/>
                    <a:pt x="85689" y="502920"/>
                    <a:pt x="135960" y="392430"/>
                  </a:cubicBezTo>
                  <a:cubicBezTo>
                    <a:pt x="147385" y="368300"/>
                    <a:pt x="165665" y="346710"/>
                    <a:pt x="182803" y="327660"/>
                  </a:cubicBezTo>
                  <a:cubicBezTo>
                    <a:pt x="188516" y="321310"/>
                    <a:pt x="202226" y="325120"/>
                    <a:pt x="205654" y="325120"/>
                  </a:cubicBezTo>
                  <a:cubicBezTo>
                    <a:pt x="213651" y="308610"/>
                    <a:pt x="218221" y="292100"/>
                    <a:pt x="227362" y="284480"/>
                  </a:cubicBezTo>
                  <a:cubicBezTo>
                    <a:pt x="276490" y="242570"/>
                    <a:pt x="327903" y="212090"/>
                    <a:pt x="391884" y="204470"/>
                  </a:cubicBezTo>
                  <a:cubicBezTo>
                    <a:pt x="439870" y="198120"/>
                    <a:pt x="486714" y="175260"/>
                    <a:pt x="534699" y="162560"/>
                  </a:cubicBezTo>
                  <a:cubicBezTo>
                    <a:pt x="592968" y="147320"/>
                    <a:pt x="651237" y="129540"/>
                    <a:pt x="711790" y="120650"/>
                  </a:cubicBezTo>
                  <a:cubicBezTo>
                    <a:pt x="766631" y="113030"/>
                    <a:pt x="819187" y="96520"/>
                    <a:pt x="875170" y="91440"/>
                  </a:cubicBezTo>
                  <a:cubicBezTo>
                    <a:pt x="932296" y="86360"/>
                    <a:pt x="989422" y="71120"/>
                    <a:pt x="1047691" y="66040"/>
                  </a:cubicBezTo>
                  <a:cubicBezTo>
                    <a:pt x="1205359" y="53340"/>
                    <a:pt x="1364169" y="44450"/>
                    <a:pt x="1521837" y="34290"/>
                  </a:cubicBezTo>
                  <a:cubicBezTo>
                    <a:pt x="1560683" y="31750"/>
                    <a:pt x="1599528" y="34290"/>
                    <a:pt x="1638374" y="35560"/>
                  </a:cubicBezTo>
                  <a:cubicBezTo>
                    <a:pt x="1657797" y="36830"/>
                    <a:pt x="1677220" y="41910"/>
                    <a:pt x="1697785" y="44450"/>
                  </a:cubicBezTo>
                  <a:cubicBezTo>
                    <a:pt x="1706925" y="45720"/>
                    <a:pt x="1716065" y="41910"/>
                    <a:pt x="1725206" y="41910"/>
                  </a:cubicBezTo>
                  <a:cubicBezTo>
                    <a:pt x="1752626" y="41910"/>
                    <a:pt x="1781189" y="41910"/>
                    <a:pt x="1808610" y="40640"/>
                  </a:cubicBezTo>
                  <a:cubicBezTo>
                    <a:pt x="1861165" y="38100"/>
                    <a:pt x="1914864" y="31750"/>
                    <a:pt x="1967420" y="31750"/>
                  </a:cubicBezTo>
                  <a:cubicBezTo>
                    <a:pt x="2018833" y="31750"/>
                    <a:pt x="2070247" y="35560"/>
                    <a:pt x="2121660" y="38100"/>
                  </a:cubicBezTo>
                  <a:lnTo>
                    <a:pt x="2162791" y="38100"/>
                  </a:lnTo>
                  <a:cubicBezTo>
                    <a:pt x="2225629" y="35560"/>
                    <a:pt x="2287325" y="35560"/>
                    <a:pt x="2350164" y="31750"/>
                  </a:cubicBezTo>
                  <a:cubicBezTo>
                    <a:pt x="2410718" y="27940"/>
                    <a:pt x="2470129" y="19050"/>
                    <a:pt x="2530682" y="15240"/>
                  </a:cubicBezTo>
                  <a:cubicBezTo>
                    <a:pt x="2559245" y="12700"/>
                    <a:pt x="2588951" y="12700"/>
                    <a:pt x="2617514" y="19050"/>
                  </a:cubicBezTo>
                  <a:cubicBezTo>
                    <a:pt x="2660929" y="27940"/>
                    <a:pt x="2702060" y="33020"/>
                    <a:pt x="2745476" y="19050"/>
                  </a:cubicBezTo>
                  <a:cubicBezTo>
                    <a:pt x="2761471" y="13970"/>
                    <a:pt x="2782037" y="22860"/>
                    <a:pt x="2800317" y="25400"/>
                  </a:cubicBezTo>
                  <a:cubicBezTo>
                    <a:pt x="2808315" y="26670"/>
                    <a:pt x="2817455" y="29210"/>
                    <a:pt x="2822025" y="25400"/>
                  </a:cubicBezTo>
                  <a:cubicBezTo>
                    <a:pt x="2852873" y="0"/>
                    <a:pt x="2881436" y="6350"/>
                    <a:pt x="2911141" y="27940"/>
                  </a:cubicBezTo>
                  <a:cubicBezTo>
                    <a:pt x="2914569" y="30480"/>
                    <a:pt x="2923709" y="24130"/>
                    <a:pt x="2930564" y="24130"/>
                  </a:cubicBezTo>
                  <a:cubicBezTo>
                    <a:pt x="2957985" y="24130"/>
                    <a:pt x="2985405" y="24130"/>
                    <a:pt x="3013968" y="25400"/>
                  </a:cubicBezTo>
                  <a:cubicBezTo>
                    <a:pt x="3034534" y="26670"/>
                    <a:pt x="3053956" y="34290"/>
                    <a:pt x="3074522" y="36830"/>
                  </a:cubicBezTo>
                  <a:cubicBezTo>
                    <a:pt x="3119080" y="43180"/>
                    <a:pt x="3164781" y="53340"/>
                    <a:pt x="3210482" y="53340"/>
                  </a:cubicBezTo>
                  <a:cubicBezTo>
                    <a:pt x="3296171" y="54610"/>
                    <a:pt x="3381860" y="58420"/>
                    <a:pt x="3466406" y="78740"/>
                  </a:cubicBezTo>
                  <a:cubicBezTo>
                    <a:pt x="3545240" y="97790"/>
                    <a:pt x="3626359" y="97790"/>
                    <a:pt x="3706335" y="113030"/>
                  </a:cubicBezTo>
                  <a:cubicBezTo>
                    <a:pt x="3754321" y="121920"/>
                    <a:pt x="3803450" y="138430"/>
                    <a:pt x="3844580" y="165100"/>
                  </a:cubicBezTo>
                  <a:cubicBezTo>
                    <a:pt x="3889139" y="193040"/>
                    <a:pt x="3923414" y="238760"/>
                    <a:pt x="3963402" y="276860"/>
                  </a:cubicBezTo>
                  <a:cubicBezTo>
                    <a:pt x="3978255" y="290830"/>
                    <a:pt x="3999963" y="300990"/>
                    <a:pt x="4010246" y="318770"/>
                  </a:cubicBezTo>
                  <a:cubicBezTo>
                    <a:pt x="4039951" y="367030"/>
                    <a:pt x="4066229" y="417830"/>
                    <a:pt x="4092508" y="468630"/>
                  </a:cubicBezTo>
                  <a:cubicBezTo>
                    <a:pt x="4111930" y="505460"/>
                    <a:pt x="4131353" y="543560"/>
                    <a:pt x="4146206" y="581660"/>
                  </a:cubicBezTo>
                  <a:cubicBezTo>
                    <a:pt x="4162201" y="626110"/>
                    <a:pt x="4174769" y="671830"/>
                    <a:pt x="4187336" y="718820"/>
                  </a:cubicBezTo>
                  <a:cubicBezTo>
                    <a:pt x="4206760" y="792480"/>
                    <a:pt x="4229610" y="866140"/>
                    <a:pt x="4242177" y="942340"/>
                  </a:cubicBezTo>
                  <a:cubicBezTo>
                    <a:pt x="4260458" y="1049020"/>
                    <a:pt x="4269598" y="1158240"/>
                    <a:pt x="4283308" y="1266190"/>
                  </a:cubicBezTo>
                  <a:cubicBezTo>
                    <a:pt x="4287878" y="1301750"/>
                    <a:pt x="4293591" y="1337310"/>
                    <a:pt x="4295876" y="1372870"/>
                  </a:cubicBezTo>
                  <a:cubicBezTo>
                    <a:pt x="4302731" y="1474470"/>
                    <a:pt x="4307301" y="1574800"/>
                    <a:pt x="4313013" y="1676400"/>
                  </a:cubicBezTo>
                  <a:cubicBezTo>
                    <a:pt x="4321011" y="1802130"/>
                    <a:pt x="4332437" y="1926590"/>
                    <a:pt x="4338149" y="2052320"/>
                  </a:cubicBezTo>
                  <a:cubicBezTo>
                    <a:pt x="4343862" y="2172970"/>
                    <a:pt x="4348942" y="2294890"/>
                    <a:pt x="4346402" y="2416810"/>
                  </a:cubicBezTo>
                  <a:cubicBezTo>
                    <a:pt x="4342719" y="2620010"/>
                    <a:pt x="4333579" y="2821940"/>
                    <a:pt x="4324439" y="3025140"/>
                  </a:cubicBezTo>
                  <a:cubicBezTo>
                    <a:pt x="4318726" y="3150870"/>
                    <a:pt x="4310728" y="3275330"/>
                    <a:pt x="4299303" y="3399790"/>
                  </a:cubicBezTo>
                  <a:cubicBezTo>
                    <a:pt x="4287878" y="3524250"/>
                    <a:pt x="4270740" y="3647440"/>
                    <a:pt x="4258173" y="3771900"/>
                  </a:cubicBezTo>
                  <a:cubicBezTo>
                    <a:pt x="4249033" y="3858260"/>
                    <a:pt x="4246748" y="3944620"/>
                    <a:pt x="4236465" y="4029710"/>
                  </a:cubicBezTo>
                  <a:cubicBezTo>
                    <a:pt x="4227325" y="4107180"/>
                    <a:pt x="4193049" y="4175760"/>
                    <a:pt x="4147348" y="4232910"/>
                  </a:cubicBezTo>
                  <a:cubicBezTo>
                    <a:pt x="4109645" y="4281170"/>
                    <a:pt x="4079940" y="4335780"/>
                    <a:pt x="4041094" y="4382770"/>
                  </a:cubicBezTo>
                  <a:cubicBezTo>
                    <a:pt x="4006818" y="4424680"/>
                    <a:pt x="3969115" y="4466590"/>
                    <a:pt x="3909704" y="4467860"/>
                  </a:cubicBezTo>
                  <a:cubicBezTo>
                    <a:pt x="3895994" y="4467860"/>
                    <a:pt x="3883426" y="4483100"/>
                    <a:pt x="3869716" y="4490720"/>
                  </a:cubicBezTo>
                  <a:cubicBezTo>
                    <a:pt x="3811447" y="4518660"/>
                    <a:pt x="3750894" y="4542790"/>
                    <a:pt x="3693768" y="4573270"/>
                  </a:cubicBezTo>
                  <a:cubicBezTo>
                    <a:pt x="3588656" y="4629150"/>
                    <a:pt x="3475546" y="4638040"/>
                    <a:pt x="3362437" y="4643120"/>
                  </a:cubicBezTo>
                  <a:cubicBezTo>
                    <a:pt x="3319021" y="4645660"/>
                    <a:pt x="3274463" y="4641850"/>
                    <a:pt x="3231047" y="4645660"/>
                  </a:cubicBezTo>
                  <a:cubicBezTo>
                    <a:pt x="3209339" y="4646930"/>
                    <a:pt x="3188774" y="4658360"/>
                    <a:pt x="3168208" y="4663440"/>
                  </a:cubicBezTo>
                  <a:cubicBezTo>
                    <a:pt x="3159068" y="4665980"/>
                    <a:pt x="3149928" y="4664710"/>
                    <a:pt x="3139645" y="4665980"/>
                  </a:cubicBezTo>
                  <a:cubicBezTo>
                    <a:pt x="3125935" y="4667250"/>
                    <a:pt x="3112225" y="4671060"/>
                    <a:pt x="3098515" y="4669790"/>
                  </a:cubicBezTo>
                  <a:cubicBezTo>
                    <a:pt x="3084805" y="4667250"/>
                    <a:pt x="3075664" y="4662170"/>
                    <a:pt x="3073379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15261" t="-26" r="-15266" b="-2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46871" y="6026841"/>
            <a:ext cx="5445648" cy="3926991"/>
            <a:chOff x="0" y="0"/>
            <a:chExt cx="5999142" cy="4326129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6004222" cy="4336289"/>
            </a:xfrm>
            <a:custGeom>
              <a:avLst/>
              <a:gdLst/>
              <a:ahLst/>
              <a:cxnLst/>
              <a:rect l="l" t="t" r="r" b="b"/>
              <a:pathLst>
                <a:path w="6004222" h="4336289">
                  <a:moveTo>
                    <a:pt x="4244527" y="4276673"/>
                  </a:moveTo>
                  <a:cubicBezTo>
                    <a:pt x="4209813" y="4283662"/>
                    <a:pt x="4182990" y="4292980"/>
                    <a:pt x="4156165" y="4295310"/>
                  </a:cubicBezTo>
                  <a:cubicBezTo>
                    <a:pt x="4004688" y="4304628"/>
                    <a:pt x="3854788" y="4313947"/>
                    <a:pt x="3703310" y="4322100"/>
                  </a:cubicBezTo>
                  <a:cubicBezTo>
                    <a:pt x="3625994" y="4325595"/>
                    <a:pt x="3548677" y="4329090"/>
                    <a:pt x="3471361" y="4330255"/>
                  </a:cubicBezTo>
                  <a:cubicBezTo>
                    <a:pt x="3387732" y="4332584"/>
                    <a:pt x="3304104" y="4336289"/>
                    <a:pt x="3222054" y="4333749"/>
                  </a:cubicBezTo>
                  <a:cubicBezTo>
                    <a:pt x="3143159" y="4332584"/>
                    <a:pt x="3064265" y="4329090"/>
                    <a:pt x="2988526" y="4318606"/>
                  </a:cubicBezTo>
                  <a:cubicBezTo>
                    <a:pt x="2890696" y="4305793"/>
                    <a:pt x="2791289" y="4305793"/>
                    <a:pt x="2695038" y="4294145"/>
                  </a:cubicBezTo>
                  <a:cubicBezTo>
                    <a:pt x="2444153" y="4263860"/>
                    <a:pt x="2188535" y="4272014"/>
                    <a:pt x="1936073" y="4259200"/>
                  </a:cubicBezTo>
                  <a:cubicBezTo>
                    <a:pt x="1794062" y="4252212"/>
                    <a:pt x="1652052" y="4235904"/>
                    <a:pt x="1510042" y="4221926"/>
                  </a:cubicBezTo>
                  <a:cubicBezTo>
                    <a:pt x="1349097" y="4206784"/>
                    <a:pt x="1188152" y="4189312"/>
                    <a:pt x="1025629" y="4173004"/>
                  </a:cubicBezTo>
                  <a:cubicBezTo>
                    <a:pt x="907287" y="4161356"/>
                    <a:pt x="787368" y="4149708"/>
                    <a:pt x="669026" y="4138060"/>
                  </a:cubicBezTo>
                  <a:cubicBezTo>
                    <a:pt x="665870" y="4138060"/>
                    <a:pt x="662714" y="4136895"/>
                    <a:pt x="659558" y="4136895"/>
                  </a:cubicBezTo>
                  <a:cubicBezTo>
                    <a:pt x="560151" y="4105445"/>
                    <a:pt x="454433" y="4080984"/>
                    <a:pt x="362915" y="4040215"/>
                  </a:cubicBezTo>
                  <a:cubicBezTo>
                    <a:pt x="208282" y="3970326"/>
                    <a:pt x="142010" y="3858504"/>
                    <a:pt x="135699" y="3726879"/>
                  </a:cubicBezTo>
                  <a:cubicBezTo>
                    <a:pt x="134121" y="3681452"/>
                    <a:pt x="126231" y="3637188"/>
                    <a:pt x="126231" y="3591761"/>
                  </a:cubicBezTo>
                  <a:cubicBezTo>
                    <a:pt x="127809" y="3528860"/>
                    <a:pt x="134121" y="3467125"/>
                    <a:pt x="138854" y="3405390"/>
                  </a:cubicBezTo>
                  <a:cubicBezTo>
                    <a:pt x="151478" y="3221349"/>
                    <a:pt x="157789" y="3037308"/>
                    <a:pt x="138854" y="2853267"/>
                  </a:cubicBezTo>
                  <a:cubicBezTo>
                    <a:pt x="121498" y="2687863"/>
                    <a:pt x="105719" y="2523624"/>
                    <a:pt x="88362" y="2358220"/>
                  </a:cubicBezTo>
                  <a:cubicBezTo>
                    <a:pt x="77317" y="2252222"/>
                    <a:pt x="63116" y="2147388"/>
                    <a:pt x="53648" y="2041390"/>
                  </a:cubicBezTo>
                  <a:cubicBezTo>
                    <a:pt x="47337" y="1971501"/>
                    <a:pt x="48915" y="1900447"/>
                    <a:pt x="42603" y="1830558"/>
                  </a:cubicBezTo>
                  <a:cubicBezTo>
                    <a:pt x="39447" y="1790954"/>
                    <a:pt x="22090" y="1752515"/>
                    <a:pt x="20513" y="1712911"/>
                  </a:cubicBezTo>
                  <a:cubicBezTo>
                    <a:pt x="14201" y="1617396"/>
                    <a:pt x="12623" y="1520717"/>
                    <a:pt x="9467" y="1424037"/>
                  </a:cubicBezTo>
                  <a:cubicBezTo>
                    <a:pt x="7889" y="1386763"/>
                    <a:pt x="0" y="1349489"/>
                    <a:pt x="1578" y="1312215"/>
                  </a:cubicBezTo>
                  <a:cubicBezTo>
                    <a:pt x="3156" y="1253974"/>
                    <a:pt x="12623" y="1195733"/>
                    <a:pt x="14201" y="1137492"/>
                  </a:cubicBezTo>
                  <a:cubicBezTo>
                    <a:pt x="15779" y="1069933"/>
                    <a:pt x="6312" y="1002373"/>
                    <a:pt x="9467" y="935979"/>
                  </a:cubicBezTo>
                  <a:cubicBezTo>
                    <a:pt x="9467" y="871914"/>
                    <a:pt x="20513" y="809014"/>
                    <a:pt x="31558" y="744949"/>
                  </a:cubicBezTo>
                  <a:cubicBezTo>
                    <a:pt x="34714" y="722817"/>
                    <a:pt x="56804" y="703015"/>
                    <a:pt x="63116" y="680884"/>
                  </a:cubicBezTo>
                  <a:cubicBezTo>
                    <a:pt x="89940" y="571391"/>
                    <a:pt x="118342" y="461898"/>
                    <a:pt x="187769" y="360559"/>
                  </a:cubicBezTo>
                  <a:cubicBezTo>
                    <a:pt x="203548" y="338428"/>
                    <a:pt x="228794" y="318626"/>
                    <a:pt x="252463" y="301154"/>
                  </a:cubicBezTo>
                  <a:cubicBezTo>
                    <a:pt x="260352" y="295330"/>
                    <a:pt x="279287" y="298824"/>
                    <a:pt x="284020" y="298824"/>
                  </a:cubicBezTo>
                  <a:cubicBezTo>
                    <a:pt x="295066" y="283681"/>
                    <a:pt x="301377" y="268539"/>
                    <a:pt x="314000" y="261550"/>
                  </a:cubicBezTo>
                  <a:cubicBezTo>
                    <a:pt x="381850" y="223111"/>
                    <a:pt x="452855" y="195155"/>
                    <a:pt x="541217" y="188167"/>
                  </a:cubicBezTo>
                  <a:cubicBezTo>
                    <a:pt x="607488" y="182342"/>
                    <a:pt x="672182" y="161376"/>
                    <a:pt x="738453" y="149728"/>
                  </a:cubicBezTo>
                  <a:cubicBezTo>
                    <a:pt x="818925" y="135750"/>
                    <a:pt x="899398" y="119442"/>
                    <a:pt x="983026" y="111289"/>
                  </a:cubicBezTo>
                  <a:cubicBezTo>
                    <a:pt x="1058765" y="104300"/>
                    <a:pt x="1131348" y="89157"/>
                    <a:pt x="1208665" y="84498"/>
                  </a:cubicBezTo>
                  <a:cubicBezTo>
                    <a:pt x="1287559" y="79839"/>
                    <a:pt x="1366454" y="65861"/>
                    <a:pt x="1446926" y="61202"/>
                  </a:cubicBezTo>
                  <a:cubicBezTo>
                    <a:pt x="1664675" y="49553"/>
                    <a:pt x="1884002" y="41400"/>
                    <a:pt x="2101751" y="32081"/>
                  </a:cubicBezTo>
                  <a:cubicBezTo>
                    <a:pt x="2155399" y="29752"/>
                    <a:pt x="2209048" y="32081"/>
                    <a:pt x="2262696" y="33246"/>
                  </a:cubicBezTo>
                  <a:cubicBezTo>
                    <a:pt x="2289520" y="34411"/>
                    <a:pt x="2316344" y="39070"/>
                    <a:pt x="2344746" y="41400"/>
                  </a:cubicBezTo>
                  <a:cubicBezTo>
                    <a:pt x="2357369" y="42564"/>
                    <a:pt x="2369992" y="39070"/>
                    <a:pt x="2382616" y="39070"/>
                  </a:cubicBezTo>
                  <a:cubicBezTo>
                    <a:pt x="2420485" y="39070"/>
                    <a:pt x="2459932" y="39070"/>
                    <a:pt x="2497802" y="37905"/>
                  </a:cubicBezTo>
                  <a:cubicBezTo>
                    <a:pt x="2570385" y="35576"/>
                    <a:pt x="2644546" y="29752"/>
                    <a:pt x="2717129" y="29752"/>
                  </a:cubicBezTo>
                  <a:cubicBezTo>
                    <a:pt x="2788133" y="29752"/>
                    <a:pt x="2859139" y="33246"/>
                    <a:pt x="2930144" y="35576"/>
                  </a:cubicBezTo>
                  <a:lnTo>
                    <a:pt x="2986948" y="35576"/>
                  </a:lnTo>
                  <a:cubicBezTo>
                    <a:pt x="3073732" y="33246"/>
                    <a:pt x="3158938" y="33246"/>
                    <a:pt x="3245722" y="29752"/>
                  </a:cubicBezTo>
                  <a:cubicBezTo>
                    <a:pt x="3329350" y="26257"/>
                    <a:pt x="3411401" y="18103"/>
                    <a:pt x="3495029" y="14609"/>
                  </a:cubicBezTo>
                  <a:cubicBezTo>
                    <a:pt x="3534476" y="12279"/>
                    <a:pt x="3575502" y="12279"/>
                    <a:pt x="3614949" y="18103"/>
                  </a:cubicBezTo>
                  <a:cubicBezTo>
                    <a:pt x="3674908" y="26257"/>
                    <a:pt x="3731713" y="30916"/>
                    <a:pt x="3791672" y="18103"/>
                  </a:cubicBezTo>
                  <a:cubicBezTo>
                    <a:pt x="3813763" y="13444"/>
                    <a:pt x="3842165" y="21598"/>
                    <a:pt x="3867411" y="23927"/>
                  </a:cubicBezTo>
                  <a:cubicBezTo>
                    <a:pt x="3878456" y="25092"/>
                    <a:pt x="3891080" y="27422"/>
                    <a:pt x="3897391" y="23927"/>
                  </a:cubicBezTo>
                  <a:cubicBezTo>
                    <a:pt x="3939994" y="0"/>
                    <a:pt x="3979441" y="6350"/>
                    <a:pt x="4020467" y="26257"/>
                  </a:cubicBezTo>
                  <a:cubicBezTo>
                    <a:pt x="4025200" y="28587"/>
                    <a:pt x="4037823" y="22763"/>
                    <a:pt x="4047291" y="22763"/>
                  </a:cubicBezTo>
                  <a:cubicBezTo>
                    <a:pt x="4085160" y="22763"/>
                    <a:pt x="4123029" y="22763"/>
                    <a:pt x="4162477" y="23927"/>
                  </a:cubicBezTo>
                  <a:cubicBezTo>
                    <a:pt x="4190879" y="25092"/>
                    <a:pt x="4217703" y="32081"/>
                    <a:pt x="4246105" y="34411"/>
                  </a:cubicBezTo>
                  <a:cubicBezTo>
                    <a:pt x="4307643" y="40235"/>
                    <a:pt x="4370758" y="49553"/>
                    <a:pt x="4433874" y="49553"/>
                  </a:cubicBezTo>
                  <a:cubicBezTo>
                    <a:pt x="4552216" y="50718"/>
                    <a:pt x="4670558" y="54213"/>
                    <a:pt x="4787322" y="72850"/>
                  </a:cubicBezTo>
                  <a:cubicBezTo>
                    <a:pt x="4896196" y="90322"/>
                    <a:pt x="5008226" y="90322"/>
                    <a:pt x="5118679" y="104300"/>
                  </a:cubicBezTo>
                  <a:cubicBezTo>
                    <a:pt x="5184950" y="112453"/>
                    <a:pt x="5252800" y="127596"/>
                    <a:pt x="5309603" y="152057"/>
                  </a:cubicBezTo>
                  <a:cubicBezTo>
                    <a:pt x="5371141" y="177683"/>
                    <a:pt x="5418478" y="219617"/>
                    <a:pt x="5473704" y="254561"/>
                  </a:cubicBezTo>
                  <a:cubicBezTo>
                    <a:pt x="5494217" y="267374"/>
                    <a:pt x="5524197" y="276693"/>
                    <a:pt x="5538398" y="293000"/>
                  </a:cubicBezTo>
                  <a:cubicBezTo>
                    <a:pt x="5579423" y="337263"/>
                    <a:pt x="5615715" y="383856"/>
                    <a:pt x="5652006" y="430448"/>
                  </a:cubicBezTo>
                  <a:cubicBezTo>
                    <a:pt x="5678830" y="464228"/>
                    <a:pt x="5705654" y="499173"/>
                    <a:pt x="5726167" y="534117"/>
                  </a:cubicBezTo>
                  <a:cubicBezTo>
                    <a:pt x="5748257" y="574886"/>
                    <a:pt x="5765614" y="616819"/>
                    <a:pt x="5782971" y="659917"/>
                  </a:cubicBezTo>
                  <a:cubicBezTo>
                    <a:pt x="5809795" y="727477"/>
                    <a:pt x="5841353" y="795036"/>
                    <a:pt x="5858709" y="864925"/>
                  </a:cubicBezTo>
                  <a:cubicBezTo>
                    <a:pt x="5883956" y="962770"/>
                    <a:pt x="5896579" y="1062944"/>
                    <a:pt x="5915514" y="1161953"/>
                  </a:cubicBezTo>
                  <a:cubicBezTo>
                    <a:pt x="5921825" y="1194568"/>
                    <a:pt x="5929715" y="1227183"/>
                    <a:pt x="5932870" y="1259798"/>
                  </a:cubicBezTo>
                  <a:cubicBezTo>
                    <a:pt x="5942338" y="1352983"/>
                    <a:pt x="5948650" y="1445004"/>
                    <a:pt x="5956539" y="1538189"/>
                  </a:cubicBezTo>
                  <a:cubicBezTo>
                    <a:pt x="5967585" y="1653506"/>
                    <a:pt x="5983363" y="1767658"/>
                    <a:pt x="5991253" y="1882975"/>
                  </a:cubicBezTo>
                  <a:cubicBezTo>
                    <a:pt x="5999142" y="1993632"/>
                    <a:pt x="6004222" y="2105455"/>
                    <a:pt x="6001682" y="2217277"/>
                  </a:cubicBezTo>
                  <a:cubicBezTo>
                    <a:pt x="5997564" y="2403648"/>
                    <a:pt x="5984941" y="2588854"/>
                    <a:pt x="5972318" y="2775224"/>
                  </a:cubicBezTo>
                  <a:cubicBezTo>
                    <a:pt x="5964429" y="2890541"/>
                    <a:pt x="5953383" y="3004693"/>
                    <a:pt x="5937604" y="3118845"/>
                  </a:cubicBezTo>
                  <a:cubicBezTo>
                    <a:pt x="5921825" y="3232997"/>
                    <a:pt x="5898157" y="3345984"/>
                    <a:pt x="5880800" y="3460136"/>
                  </a:cubicBezTo>
                  <a:cubicBezTo>
                    <a:pt x="5868177" y="3539344"/>
                    <a:pt x="5865021" y="3618552"/>
                    <a:pt x="5850820" y="3696594"/>
                  </a:cubicBezTo>
                  <a:cubicBezTo>
                    <a:pt x="5838197" y="3767648"/>
                    <a:pt x="5790860" y="3830548"/>
                    <a:pt x="5727745" y="3882965"/>
                  </a:cubicBezTo>
                  <a:cubicBezTo>
                    <a:pt x="5675674" y="3927228"/>
                    <a:pt x="5634649" y="3977315"/>
                    <a:pt x="5581001" y="4020413"/>
                  </a:cubicBezTo>
                  <a:cubicBezTo>
                    <a:pt x="5533664" y="4058852"/>
                    <a:pt x="5481594" y="4097291"/>
                    <a:pt x="5399544" y="4098456"/>
                  </a:cubicBezTo>
                  <a:cubicBezTo>
                    <a:pt x="5380609" y="4098456"/>
                    <a:pt x="5363252" y="4112433"/>
                    <a:pt x="5344318" y="4119423"/>
                  </a:cubicBezTo>
                  <a:cubicBezTo>
                    <a:pt x="5263845" y="4145048"/>
                    <a:pt x="5180216" y="4167180"/>
                    <a:pt x="5101322" y="4195136"/>
                  </a:cubicBezTo>
                  <a:cubicBezTo>
                    <a:pt x="4956156" y="4246388"/>
                    <a:pt x="4799945" y="4254541"/>
                    <a:pt x="4643733" y="4259200"/>
                  </a:cubicBezTo>
                  <a:cubicBezTo>
                    <a:pt x="4583774" y="4261531"/>
                    <a:pt x="4522236" y="4258036"/>
                    <a:pt x="4462276" y="4261531"/>
                  </a:cubicBezTo>
                  <a:cubicBezTo>
                    <a:pt x="4432296" y="4262695"/>
                    <a:pt x="4403894" y="4273179"/>
                    <a:pt x="4375492" y="4277838"/>
                  </a:cubicBezTo>
                  <a:cubicBezTo>
                    <a:pt x="4362869" y="4280167"/>
                    <a:pt x="4350246" y="4279003"/>
                    <a:pt x="4336045" y="4280167"/>
                  </a:cubicBezTo>
                  <a:cubicBezTo>
                    <a:pt x="4317110" y="4281332"/>
                    <a:pt x="4298175" y="4284827"/>
                    <a:pt x="4279241" y="4283662"/>
                  </a:cubicBezTo>
                  <a:cubicBezTo>
                    <a:pt x="4260306" y="4281332"/>
                    <a:pt x="4247683" y="4276673"/>
                    <a:pt x="4244527" y="4276673"/>
                  </a:cubicBezTo>
                  <a:close/>
                </a:path>
              </a:pathLst>
            </a:custGeom>
            <a:blipFill>
              <a:blip r:embed="rId3"/>
              <a:stretch>
                <a:fillRect l="-22" t="-1469" r="-12" b="-147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230382" y="4671811"/>
            <a:ext cx="3535644" cy="5134234"/>
            <a:chOff x="0" y="0"/>
            <a:chExt cx="4023027" cy="5841981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028107" cy="5852141"/>
            </a:xfrm>
            <a:custGeom>
              <a:avLst/>
              <a:gdLst/>
              <a:ahLst/>
              <a:cxnLst/>
              <a:rect l="l" t="t" r="r" b="b"/>
              <a:pathLst>
                <a:path w="4028107" h="5852141">
                  <a:moveTo>
                    <a:pt x="2846382" y="5772526"/>
                  </a:moveTo>
                  <a:cubicBezTo>
                    <a:pt x="2823103" y="5781964"/>
                    <a:pt x="2805115" y="5794547"/>
                    <a:pt x="2787126" y="5797693"/>
                  </a:cubicBezTo>
                  <a:cubicBezTo>
                    <a:pt x="2685545" y="5810277"/>
                    <a:pt x="2585023" y="5822861"/>
                    <a:pt x="2483442" y="5833871"/>
                  </a:cubicBezTo>
                  <a:cubicBezTo>
                    <a:pt x="2431593" y="5838590"/>
                    <a:pt x="2379744" y="5843309"/>
                    <a:pt x="2327896" y="5844882"/>
                  </a:cubicBezTo>
                  <a:cubicBezTo>
                    <a:pt x="2271815" y="5848028"/>
                    <a:pt x="2215734" y="5852141"/>
                    <a:pt x="2160711" y="5849601"/>
                  </a:cubicBezTo>
                  <a:cubicBezTo>
                    <a:pt x="2107804" y="5848028"/>
                    <a:pt x="2054897" y="5843309"/>
                    <a:pt x="2004107" y="5829152"/>
                  </a:cubicBezTo>
                  <a:cubicBezTo>
                    <a:pt x="1938502" y="5811850"/>
                    <a:pt x="1871840" y="5811850"/>
                    <a:pt x="1807294" y="5796120"/>
                  </a:cubicBezTo>
                  <a:cubicBezTo>
                    <a:pt x="1639050" y="5755223"/>
                    <a:pt x="1467633" y="5766234"/>
                    <a:pt x="1298331" y="5748931"/>
                  </a:cubicBezTo>
                  <a:cubicBezTo>
                    <a:pt x="1203099" y="5739493"/>
                    <a:pt x="1107867" y="5717472"/>
                    <a:pt x="1012635" y="5698596"/>
                  </a:cubicBezTo>
                  <a:cubicBezTo>
                    <a:pt x="904705" y="5678148"/>
                    <a:pt x="796775" y="5654554"/>
                    <a:pt x="687787" y="5632532"/>
                  </a:cubicBezTo>
                  <a:cubicBezTo>
                    <a:pt x="608427" y="5616802"/>
                    <a:pt x="528009" y="5601073"/>
                    <a:pt x="448649" y="5585343"/>
                  </a:cubicBezTo>
                  <a:cubicBezTo>
                    <a:pt x="446533" y="5585343"/>
                    <a:pt x="444416" y="5583770"/>
                    <a:pt x="442300" y="5583770"/>
                  </a:cubicBezTo>
                  <a:cubicBezTo>
                    <a:pt x="375638" y="5541300"/>
                    <a:pt x="304743" y="5508268"/>
                    <a:pt x="243371" y="5453215"/>
                  </a:cubicBezTo>
                  <a:cubicBezTo>
                    <a:pt x="139674" y="5358837"/>
                    <a:pt x="95232" y="5207832"/>
                    <a:pt x="91000" y="5030087"/>
                  </a:cubicBezTo>
                  <a:cubicBezTo>
                    <a:pt x="89941" y="4968742"/>
                    <a:pt x="84651" y="4908970"/>
                    <a:pt x="84651" y="4847624"/>
                  </a:cubicBezTo>
                  <a:cubicBezTo>
                    <a:pt x="85709" y="4762684"/>
                    <a:pt x="89941" y="4679317"/>
                    <a:pt x="93116" y="4595950"/>
                  </a:cubicBezTo>
                  <a:cubicBezTo>
                    <a:pt x="101581" y="4347422"/>
                    <a:pt x="105813" y="4098894"/>
                    <a:pt x="93116" y="3850366"/>
                  </a:cubicBezTo>
                  <a:cubicBezTo>
                    <a:pt x="81476" y="3627006"/>
                    <a:pt x="70895" y="3405218"/>
                    <a:pt x="59256" y="3181857"/>
                  </a:cubicBezTo>
                  <a:cubicBezTo>
                    <a:pt x="51849" y="3038718"/>
                    <a:pt x="42325" y="2897151"/>
                    <a:pt x="35977" y="2754011"/>
                  </a:cubicBezTo>
                  <a:cubicBezTo>
                    <a:pt x="31744" y="2659634"/>
                    <a:pt x="32802" y="2563683"/>
                    <a:pt x="28570" y="2469306"/>
                  </a:cubicBezTo>
                  <a:cubicBezTo>
                    <a:pt x="26453" y="2415825"/>
                    <a:pt x="14814" y="2363917"/>
                    <a:pt x="13756" y="2310436"/>
                  </a:cubicBezTo>
                  <a:cubicBezTo>
                    <a:pt x="9523" y="2181453"/>
                    <a:pt x="8465" y="2050898"/>
                    <a:pt x="6349" y="1920342"/>
                  </a:cubicBezTo>
                  <a:cubicBezTo>
                    <a:pt x="5291" y="1870007"/>
                    <a:pt x="0" y="1819672"/>
                    <a:pt x="1058" y="1769337"/>
                  </a:cubicBezTo>
                  <a:cubicBezTo>
                    <a:pt x="2116" y="1690689"/>
                    <a:pt x="8465" y="1612041"/>
                    <a:pt x="9523" y="1533393"/>
                  </a:cubicBezTo>
                  <a:cubicBezTo>
                    <a:pt x="10581" y="1442161"/>
                    <a:pt x="4233" y="1350930"/>
                    <a:pt x="6349" y="1261271"/>
                  </a:cubicBezTo>
                  <a:cubicBezTo>
                    <a:pt x="6349" y="1174758"/>
                    <a:pt x="13756" y="1089818"/>
                    <a:pt x="21163" y="1003305"/>
                  </a:cubicBezTo>
                  <a:cubicBezTo>
                    <a:pt x="23279" y="973419"/>
                    <a:pt x="38093" y="946678"/>
                    <a:pt x="42325" y="916792"/>
                  </a:cubicBezTo>
                  <a:cubicBezTo>
                    <a:pt x="60314" y="768934"/>
                    <a:pt x="79360" y="621075"/>
                    <a:pt x="125918" y="484227"/>
                  </a:cubicBezTo>
                  <a:cubicBezTo>
                    <a:pt x="136499" y="454341"/>
                    <a:pt x="153430" y="427601"/>
                    <a:pt x="169302" y="404006"/>
                  </a:cubicBezTo>
                  <a:cubicBezTo>
                    <a:pt x="174592" y="396142"/>
                    <a:pt x="187290" y="400860"/>
                    <a:pt x="190464" y="400860"/>
                  </a:cubicBezTo>
                  <a:cubicBezTo>
                    <a:pt x="197871" y="380412"/>
                    <a:pt x="202104" y="359963"/>
                    <a:pt x="210569" y="350526"/>
                  </a:cubicBezTo>
                  <a:cubicBezTo>
                    <a:pt x="256069" y="298618"/>
                    <a:pt x="303685" y="260867"/>
                    <a:pt x="362940" y="251429"/>
                  </a:cubicBezTo>
                  <a:cubicBezTo>
                    <a:pt x="407382" y="243564"/>
                    <a:pt x="450765" y="215251"/>
                    <a:pt x="495207" y="199521"/>
                  </a:cubicBezTo>
                  <a:cubicBezTo>
                    <a:pt x="549172" y="180646"/>
                    <a:pt x="603137" y="158624"/>
                    <a:pt x="659218" y="147614"/>
                  </a:cubicBezTo>
                  <a:cubicBezTo>
                    <a:pt x="710008" y="138176"/>
                    <a:pt x="758682" y="117727"/>
                    <a:pt x="810531" y="111435"/>
                  </a:cubicBezTo>
                  <a:cubicBezTo>
                    <a:pt x="863438" y="105144"/>
                    <a:pt x="916344" y="86268"/>
                    <a:pt x="970309" y="79976"/>
                  </a:cubicBezTo>
                  <a:cubicBezTo>
                    <a:pt x="1116332" y="64247"/>
                    <a:pt x="1263413" y="53236"/>
                    <a:pt x="1409435" y="40652"/>
                  </a:cubicBezTo>
                  <a:cubicBezTo>
                    <a:pt x="1445412" y="37506"/>
                    <a:pt x="1481388" y="40652"/>
                    <a:pt x="1517365" y="42225"/>
                  </a:cubicBezTo>
                  <a:cubicBezTo>
                    <a:pt x="1535353" y="43798"/>
                    <a:pt x="1553341" y="50090"/>
                    <a:pt x="1572388" y="53236"/>
                  </a:cubicBezTo>
                  <a:cubicBezTo>
                    <a:pt x="1580853" y="54809"/>
                    <a:pt x="1589318" y="50090"/>
                    <a:pt x="1597783" y="50090"/>
                  </a:cubicBezTo>
                  <a:cubicBezTo>
                    <a:pt x="1623178" y="50090"/>
                    <a:pt x="1649632" y="50090"/>
                    <a:pt x="1675027" y="48517"/>
                  </a:cubicBezTo>
                  <a:cubicBezTo>
                    <a:pt x="1723701" y="45371"/>
                    <a:pt x="1773433" y="37506"/>
                    <a:pt x="1822108" y="37506"/>
                  </a:cubicBezTo>
                  <a:cubicBezTo>
                    <a:pt x="1869724" y="37506"/>
                    <a:pt x="1917340" y="42225"/>
                    <a:pt x="1964956" y="45371"/>
                  </a:cubicBezTo>
                  <a:lnTo>
                    <a:pt x="2003049" y="45371"/>
                  </a:lnTo>
                  <a:cubicBezTo>
                    <a:pt x="2061246" y="42225"/>
                    <a:pt x="2118385" y="42225"/>
                    <a:pt x="2176583" y="37506"/>
                  </a:cubicBezTo>
                  <a:cubicBezTo>
                    <a:pt x="2232664" y="32787"/>
                    <a:pt x="2287687" y="21777"/>
                    <a:pt x="2343768" y="17058"/>
                  </a:cubicBezTo>
                  <a:cubicBezTo>
                    <a:pt x="2370221" y="13912"/>
                    <a:pt x="2397733" y="13912"/>
                    <a:pt x="2424186" y="21777"/>
                  </a:cubicBezTo>
                  <a:cubicBezTo>
                    <a:pt x="2464395" y="32787"/>
                    <a:pt x="2502488" y="39079"/>
                    <a:pt x="2542697" y="21777"/>
                  </a:cubicBezTo>
                  <a:cubicBezTo>
                    <a:pt x="2557511" y="15485"/>
                    <a:pt x="2576557" y="26496"/>
                    <a:pt x="2593488" y="29641"/>
                  </a:cubicBezTo>
                  <a:cubicBezTo>
                    <a:pt x="2600895" y="31214"/>
                    <a:pt x="2609360" y="34360"/>
                    <a:pt x="2613592" y="29641"/>
                  </a:cubicBezTo>
                  <a:cubicBezTo>
                    <a:pt x="2642162" y="0"/>
                    <a:pt x="2668615" y="6350"/>
                    <a:pt x="2696127" y="32787"/>
                  </a:cubicBezTo>
                  <a:cubicBezTo>
                    <a:pt x="2699301" y="35933"/>
                    <a:pt x="2707766" y="28069"/>
                    <a:pt x="2714115" y="28069"/>
                  </a:cubicBezTo>
                  <a:cubicBezTo>
                    <a:pt x="2739510" y="28069"/>
                    <a:pt x="2764905" y="28069"/>
                    <a:pt x="2791359" y="29641"/>
                  </a:cubicBezTo>
                  <a:cubicBezTo>
                    <a:pt x="2810405" y="31214"/>
                    <a:pt x="2828393" y="40652"/>
                    <a:pt x="2847440" y="43798"/>
                  </a:cubicBezTo>
                  <a:cubicBezTo>
                    <a:pt x="2888707" y="51663"/>
                    <a:pt x="2931033" y="64247"/>
                    <a:pt x="2973358" y="64247"/>
                  </a:cubicBezTo>
                  <a:cubicBezTo>
                    <a:pt x="3052718" y="65820"/>
                    <a:pt x="3132078" y="70538"/>
                    <a:pt x="3210380" y="95706"/>
                  </a:cubicBezTo>
                  <a:cubicBezTo>
                    <a:pt x="3283391" y="119300"/>
                    <a:pt x="3358519" y="119300"/>
                    <a:pt x="3432588" y="138176"/>
                  </a:cubicBezTo>
                  <a:cubicBezTo>
                    <a:pt x="3477030" y="149187"/>
                    <a:pt x="3522530" y="169635"/>
                    <a:pt x="3560623" y="202667"/>
                  </a:cubicBezTo>
                  <a:cubicBezTo>
                    <a:pt x="3601890" y="237272"/>
                    <a:pt x="3633634" y="293899"/>
                    <a:pt x="3670669" y="341088"/>
                  </a:cubicBezTo>
                  <a:cubicBezTo>
                    <a:pt x="3684424" y="358391"/>
                    <a:pt x="3704529" y="370974"/>
                    <a:pt x="3714052" y="392996"/>
                  </a:cubicBezTo>
                  <a:cubicBezTo>
                    <a:pt x="3741563" y="452768"/>
                    <a:pt x="3765900" y="515687"/>
                    <a:pt x="3790238" y="578605"/>
                  </a:cubicBezTo>
                  <a:cubicBezTo>
                    <a:pt x="3808226" y="624221"/>
                    <a:pt x="3826214" y="671410"/>
                    <a:pt x="3839970" y="718599"/>
                  </a:cubicBezTo>
                  <a:cubicBezTo>
                    <a:pt x="3854784" y="773653"/>
                    <a:pt x="3866423" y="830279"/>
                    <a:pt x="3878063" y="888479"/>
                  </a:cubicBezTo>
                  <a:cubicBezTo>
                    <a:pt x="3896051" y="979710"/>
                    <a:pt x="3917214" y="1070942"/>
                    <a:pt x="3928853" y="1165320"/>
                  </a:cubicBezTo>
                  <a:cubicBezTo>
                    <a:pt x="3945784" y="1297449"/>
                    <a:pt x="3954249" y="1432724"/>
                    <a:pt x="3966946" y="1566425"/>
                  </a:cubicBezTo>
                  <a:cubicBezTo>
                    <a:pt x="3971179" y="1610468"/>
                    <a:pt x="3976469" y="1654511"/>
                    <a:pt x="3978585" y="1698554"/>
                  </a:cubicBezTo>
                  <a:cubicBezTo>
                    <a:pt x="3984935" y="1824391"/>
                    <a:pt x="3989167" y="1948655"/>
                    <a:pt x="3994458" y="2074492"/>
                  </a:cubicBezTo>
                  <a:cubicBezTo>
                    <a:pt x="4001865" y="2230215"/>
                    <a:pt x="4012446" y="2384366"/>
                    <a:pt x="4017737" y="2540089"/>
                  </a:cubicBezTo>
                  <a:cubicBezTo>
                    <a:pt x="4023027" y="2689520"/>
                    <a:pt x="4028107" y="2840525"/>
                    <a:pt x="4025567" y="2991529"/>
                  </a:cubicBezTo>
                  <a:cubicBezTo>
                    <a:pt x="4021969" y="3243203"/>
                    <a:pt x="4013504" y="3493304"/>
                    <a:pt x="4005039" y="3744978"/>
                  </a:cubicBezTo>
                  <a:cubicBezTo>
                    <a:pt x="3999748" y="3900701"/>
                    <a:pt x="3992341" y="4054851"/>
                    <a:pt x="3981760" y="4209002"/>
                  </a:cubicBezTo>
                  <a:cubicBezTo>
                    <a:pt x="3971179" y="4363152"/>
                    <a:pt x="3955307" y="4515729"/>
                    <a:pt x="3943667" y="4669879"/>
                  </a:cubicBezTo>
                  <a:cubicBezTo>
                    <a:pt x="3935202" y="4776841"/>
                    <a:pt x="3933086" y="4883802"/>
                    <a:pt x="3923562" y="4989191"/>
                  </a:cubicBezTo>
                  <a:cubicBezTo>
                    <a:pt x="3915097" y="5085141"/>
                    <a:pt x="3883354" y="5170082"/>
                    <a:pt x="3841028" y="5240865"/>
                  </a:cubicBezTo>
                  <a:cubicBezTo>
                    <a:pt x="3806110" y="5300637"/>
                    <a:pt x="3778598" y="5368274"/>
                    <a:pt x="3742622" y="5426474"/>
                  </a:cubicBezTo>
                  <a:cubicBezTo>
                    <a:pt x="3710878" y="5478382"/>
                    <a:pt x="3675959" y="5530289"/>
                    <a:pt x="3620936" y="5531863"/>
                  </a:cubicBezTo>
                  <a:cubicBezTo>
                    <a:pt x="3608239" y="5531863"/>
                    <a:pt x="3596599" y="5550738"/>
                    <a:pt x="3583902" y="5560176"/>
                  </a:cubicBezTo>
                  <a:cubicBezTo>
                    <a:pt x="3529936" y="5594781"/>
                    <a:pt x="3473855" y="5624667"/>
                    <a:pt x="3420949" y="5662418"/>
                  </a:cubicBezTo>
                  <a:cubicBezTo>
                    <a:pt x="3323601" y="5731629"/>
                    <a:pt x="3218845" y="5742640"/>
                    <a:pt x="3114090" y="5748931"/>
                  </a:cubicBezTo>
                  <a:cubicBezTo>
                    <a:pt x="3073881" y="5752078"/>
                    <a:pt x="3032614" y="5747358"/>
                    <a:pt x="2992404" y="5752078"/>
                  </a:cubicBezTo>
                  <a:cubicBezTo>
                    <a:pt x="2972300" y="5753650"/>
                    <a:pt x="2953253" y="5767807"/>
                    <a:pt x="2934207" y="5774099"/>
                  </a:cubicBezTo>
                  <a:cubicBezTo>
                    <a:pt x="2925742" y="5777245"/>
                    <a:pt x="2917277" y="5775672"/>
                    <a:pt x="2907753" y="5777245"/>
                  </a:cubicBezTo>
                  <a:cubicBezTo>
                    <a:pt x="2895056" y="5778817"/>
                    <a:pt x="2882358" y="5783537"/>
                    <a:pt x="2869661" y="5781964"/>
                  </a:cubicBezTo>
                  <a:cubicBezTo>
                    <a:pt x="2856963" y="5778817"/>
                    <a:pt x="2848498" y="5772526"/>
                    <a:pt x="2846382" y="5772526"/>
                  </a:cubicBezTo>
                  <a:close/>
                </a:path>
              </a:pathLst>
            </a:custGeom>
            <a:blipFill>
              <a:blip r:embed="rId4"/>
              <a:stretch>
                <a:fillRect l="-22" t="-11571" r="-22" b="-1154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46871" y="1397142"/>
            <a:ext cx="3729838" cy="4305849"/>
            <a:chOff x="0" y="0"/>
            <a:chExt cx="4085797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090877" cy="4726940"/>
            </a:xfrm>
            <a:custGeom>
              <a:avLst/>
              <a:gdLst/>
              <a:ahLst/>
              <a:cxnLst/>
              <a:rect l="l" t="t" r="r" b="b"/>
              <a:pathLst>
                <a:path w="4090877" h="4726940">
                  <a:moveTo>
                    <a:pt x="2890792" y="4662170"/>
                  </a:moveTo>
                  <a:cubicBezTo>
                    <a:pt x="2867150" y="4669790"/>
                    <a:pt x="2848881" y="4679950"/>
                    <a:pt x="2830612" y="4682490"/>
                  </a:cubicBezTo>
                  <a:cubicBezTo>
                    <a:pt x="2727447" y="4692650"/>
                    <a:pt x="2625355" y="4702810"/>
                    <a:pt x="2522189" y="4711700"/>
                  </a:cubicBezTo>
                  <a:cubicBezTo>
                    <a:pt x="2469532" y="4715510"/>
                    <a:pt x="2416874" y="4719320"/>
                    <a:pt x="2364217" y="4720590"/>
                  </a:cubicBezTo>
                  <a:cubicBezTo>
                    <a:pt x="2307261" y="4723130"/>
                    <a:pt x="2250305" y="4726940"/>
                    <a:pt x="2194423" y="4724400"/>
                  </a:cubicBezTo>
                  <a:cubicBezTo>
                    <a:pt x="2140691" y="4723130"/>
                    <a:pt x="2086959" y="4719320"/>
                    <a:pt x="2035376" y="4707890"/>
                  </a:cubicBezTo>
                  <a:cubicBezTo>
                    <a:pt x="1968748" y="4693920"/>
                    <a:pt x="1901045" y="4693920"/>
                    <a:pt x="1835492" y="4681220"/>
                  </a:cubicBezTo>
                  <a:cubicBezTo>
                    <a:pt x="1664624" y="4648200"/>
                    <a:pt x="1490531" y="4657090"/>
                    <a:pt x="1318588" y="4643120"/>
                  </a:cubicBezTo>
                  <a:cubicBezTo>
                    <a:pt x="1221870" y="4635500"/>
                    <a:pt x="1125152" y="4617720"/>
                    <a:pt x="1028434" y="4602480"/>
                  </a:cubicBezTo>
                  <a:cubicBezTo>
                    <a:pt x="918821" y="4585970"/>
                    <a:pt x="809207" y="4566920"/>
                    <a:pt x="698519" y="4549140"/>
                  </a:cubicBezTo>
                  <a:cubicBezTo>
                    <a:pt x="617920" y="4536440"/>
                    <a:pt x="536247" y="4523740"/>
                    <a:pt x="455649" y="4511040"/>
                  </a:cubicBezTo>
                  <a:cubicBezTo>
                    <a:pt x="453500" y="4511040"/>
                    <a:pt x="451351" y="4509770"/>
                    <a:pt x="449201" y="4509770"/>
                  </a:cubicBezTo>
                  <a:cubicBezTo>
                    <a:pt x="381499" y="4475480"/>
                    <a:pt x="309497" y="4448810"/>
                    <a:pt x="247168" y="4404360"/>
                  </a:cubicBezTo>
                  <a:cubicBezTo>
                    <a:pt x="141853" y="4328160"/>
                    <a:pt x="96718" y="4206240"/>
                    <a:pt x="92419" y="4062730"/>
                  </a:cubicBezTo>
                  <a:cubicBezTo>
                    <a:pt x="91345" y="4013200"/>
                    <a:pt x="85972" y="3964940"/>
                    <a:pt x="85972" y="3915410"/>
                  </a:cubicBezTo>
                  <a:cubicBezTo>
                    <a:pt x="87046" y="3846830"/>
                    <a:pt x="91345" y="3779520"/>
                    <a:pt x="94569" y="3712210"/>
                  </a:cubicBezTo>
                  <a:cubicBezTo>
                    <a:pt x="103166" y="3511550"/>
                    <a:pt x="107464" y="3310890"/>
                    <a:pt x="94569" y="3110230"/>
                  </a:cubicBezTo>
                  <a:cubicBezTo>
                    <a:pt x="82748" y="2929890"/>
                    <a:pt x="72001" y="2750820"/>
                    <a:pt x="60180" y="2570480"/>
                  </a:cubicBezTo>
                  <a:cubicBezTo>
                    <a:pt x="52658" y="2454910"/>
                    <a:pt x="42986" y="2340610"/>
                    <a:pt x="36538" y="2225040"/>
                  </a:cubicBezTo>
                  <a:cubicBezTo>
                    <a:pt x="32239" y="2148840"/>
                    <a:pt x="33314" y="2071370"/>
                    <a:pt x="29015" y="1995170"/>
                  </a:cubicBezTo>
                  <a:cubicBezTo>
                    <a:pt x="26866" y="1951990"/>
                    <a:pt x="15045" y="1910080"/>
                    <a:pt x="13970" y="1866900"/>
                  </a:cubicBezTo>
                  <a:cubicBezTo>
                    <a:pt x="9672" y="1762760"/>
                    <a:pt x="8597" y="1657350"/>
                    <a:pt x="6448" y="1551940"/>
                  </a:cubicBezTo>
                  <a:cubicBezTo>
                    <a:pt x="5373" y="1511300"/>
                    <a:pt x="0" y="1470660"/>
                    <a:pt x="1075" y="1430020"/>
                  </a:cubicBezTo>
                  <a:cubicBezTo>
                    <a:pt x="2149" y="1366520"/>
                    <a:pt x="8597" y="1303020"/>
                    <a:pt x="9672" y="1239520"/>
                  </a:cubicBezTo>
                  <a:cubicBezTo>
                    <a:pt x="10746" y="1165860"/>
                    <a:pt x="4299" y="1092200"/>
                    <a:pt x="6448" y="1019810"/>
                  </a:cubicBezTo>
                  <a:cubicBezTo>
                    <a:pt x="6448" y="949960"/>
                    <a:pt x="13970" y="881380"/>
                    <a:pt x="21493" y="811530"/>
                  </a:cubicBezTo>
                  <a:cubicBezTo>
                    <a:pt x="23642" y="787400"/>
                    <a:pt x="38687" y="765810"/>
                    <a:pt x="42986" y="741680"/>
                  </a:cubicBezTo>
                  <a:cubicBezTo>
                    <a:pt x="61255" y="622300"/>
                    <a:pt x="80598" y="502920"/>
                    <a:pt x="127883" y="392430"/>
                  </a:cubicBezTo>
                  <a:cubicBezTo>
                    <a:pt x="138629" y="368300"/>
                    <a:pt x="155823" y="346710"/>
                    <a:pt x="171943" y="327660"/>
                  </a:cubicBezTo>
                  <a:cubicBezTo>
                    <a:pt x="177316" y="321310"/>
                    <a:pt x="190212" y="325120"/>
                    <a:pt x="193436" y="325120"/>
                  </a:cubicBezTo>
                  <a:cubicBezTo>
                    <a:pt x="200958" y="308610"/>
                    <a:pt x="205257" y="292100"/>
                    <a:pt x="213854" y="284480"/>
                  </a:cubicBezTo>
                  <a:cubicBezTo>
                    <a:pt x="260064" y="242570"/>
                    <a:pt x="308423" y="212090"/>
                    <a:pt x="368603" y="204470"/>
                  </a:cubicBezTo>
                  <a:cubicBezTo>
                    <a:pt x="413738" y="198120"/>
                    <a:pt x="457798" y="175260"/>
                    <a:pt x="502933" y="162560"/>
                  </a:cubicBezTo>
                  <a:cubicBezTo>
                    <a:pt x="557740" y="147320"/>
                    <a:pt x="612547" y="129540"/>
                    <a:pt x="669503" y="120650"/>
                  </a:cubicBezTo>
                  <a:cubicBezTo>
                    <a:pt x="721086" y="113030"/>
                    <a:pt x="770520" y="96520"/>
                    <a:pt x="823177" y="91440"/>
                  </a:cubicBezTo>
                  <a:cubicBezTo>
                    <a:pt x="876909" y="86360"/>
                    <a:pt x="930642" y="71120"/>
                    <a:pt x="985449" y="66040"/>
                  </a:cubicBezTo>
                  <a:cubicBezTo>
                    <a:pt x="1133749" y="53340"/>
                    <a:pt x="1283125" y="44450"/>
                    <a:pt x="1431426" y="34290"/>
                  </a:cubicBezTo>
                  <a:cubicBezTo>
                    <a:pt x="1467964" y="31750"/>
                    <a:pt x="1504502" y="34290"/>
                    <a:pt x="1541039" y="35560"/>
                  </a:cubicBezTo>
                  <a:cubicBezTo>
                    <a:pt x="1559309" y="36830"/>
                    <a:pt x="1577577" y="41910"/>
                    <a:pt x="1596921" y="44450"/>
                  </a:cubicBezTo>
                  <a:cubicBezTo>
                    <a:pt x="1605518" y="45720"/>
                    <a:pt x="1614115" y="41910"/>
                    <a:pt x="1622712" y="41910"/>
                  </a:cubicBezTo>
                  <a:cubicBezTo>
                    <a:pt x="1648504" y="41910"/>
                    <a:pt x="1675370" y="41910"/>
                    <a:pt x="1701161" y="40640"/>
                  </a:cubicBezTo>
                  <a:cubicBezTo>
                    <a:pt x="1750595" y="38100"/>
                    <a:pt x="1801103" y="31750"/>
                    <a:pt x="1850537" y="31750"/>
                  </a:cubicBezTo>
                  <a:cubicBezTo>
                    <a:pt x="1898896" y="31750"/>
                    <a:pt x="1947255" y="35560"/>
                    <a:pt x="1995614" y="38100"/>
                  </a:cubicBezTo>
                  <a:lnTo>
                    <a:pt x="2034301" y="38100"/>
                  </a:lnTo>
                  <a:cubicBezTo>
                    <a:pt x="2093407" y="35560"/>
                    <a:pt x="2151437" y="35560"/>
                    <a:pt x="2210543" y="31750"/>
                  </a:cubicBezTo>
                  <a:cubicBezTo>
                    <a:pt x="2267499" y="27940"/>
                    <a:pt x="2323380" y="19050"/>
                    <a:pt x="2380336" y="15240"/>
                  </a:cubicBezTo>
                  <a:cubicBezTo>
                    <a:pt x="2407203" y="12700"/>
                    <a:pt x="2435143" y="12700"/>
                    <a:pt x="2462010" y="19050"/>
                  </a:cubicBezTo>
                  <a:cubicBezTo>
                    <a:pt x="2502846" y="27940"/>
                    <a:pt x="2541533" y="33020"/>
                    <a:pt x="2582370" y="19050"/>
                  </a:cubicBezTo>
                  <a:cubicBezTo>
                    <a:pt x="2597415" y="13970"/>
                    <a:pt x="2616758" y="22860"/>
                    <a:pt x="2633953" y="25400"/>
                  </a:cubicBezTo>
                  <a:cubicBezTo>
                    <a:pt x="2641475" y="26670"/>
                    <a:pt x="2650072" y="29210"/>
                    <a:pt x="2654371" y="25400"/>
                  </a:cubicBezTo>
                  <a:cubicBezTo>
                    <a:pt x="2683386" y="0"/>
                    <a:pt x="2710252" y="6350"/>
                    <a:pt x="2738193" y="27940"/>
                  </a:cubicBezTo>
                  <a:cubicBezTo>
                    <a:pt x="2741417" y="30480"/>
                    <a:pt x="2750014" y="24130"/>
                    <a:pt x="2756462" y="24130"/>
                  </a:cubicBezTo>
                  <a:cubicBezTo>
                    <a:pt x="2782253" y="24130"/>
                    <a:pt x="2808045" y="24130"/>
                    <a:pt x="2834911" y="25400"/>
                  </a:cubicBezTo>
                  <a:cubicBezTo>
                    <a:pt x="2854255" y="26670"/>
                    <a:pt x="2872523" y="34290"/>
                    <a:pt x="2891867" y="36830"/>
                  </a:cubicBezTo>
                  <a:cubicBezTo>
                    <a:pt x="2933778" y="43180"/>
                    <a:pt x="2976764" y="53340"/>
                    <a:pt x="3019750" y="53340"/>
                  </a:cubicBezTo>
                  <a:cubicBezTo>
                    <a:pt x="3100348" y="54610"/>
                    <a:pt x="3180946" y="58420"/>
                    <a:pt x="3260470" y="78740"/>
                  </a:cubicBezTo>
                  <a:cubicBezTo>
                    <a:pt x="3334620" y="97790"/>
                    <a:pt x="3410920" y="97790"/>
                    <a:pt x="3486145" y="113030"/>
                  </a:cubicBezTo>
                  <a:cubicBezTo>
                    <a:pt x="3531280" y="121920"/>
                    <a:pt x="3577490" y="138430"/>
                    <a:pt x="3616177" y="165100"/>
                  </a:cubicBezTo>
                  <a:cubicBezTo>
                    <a:pt x="3658088" y="193040"/>
                    <a:pt x="3690327" y="238760"/>
                    <a:pt x="3727940" y="276860"/>
                  </a:cubicBezTo>
                  <a:cubicBezTo>
                    <a:pt x="3741911" y="290830"/>
                    <a:pt x="3762329" y="300990"/>
                    <a:pt x="3772000" y="318770"/>
                  </a:cubicBezTo>
                  <a:cubicBezTo>
                    <a:pt x="3799941" y="367030"/>
                    <a:pt x="3824658" y="417830"/>
                    <a:pt x="3849375" y="468630"/>
                  </a:cubicBezTo>
                  <a:cubicBezTo>
                    <a:pt x="3867644" y="505460"/>
                    <a:pt x="3885913" y="543560"/>
                    <a:pt x="3899883" y="581660"/>
                  </a:cubicBezTo>
                  <a:cubicBezTo>
                    <a:pt x="3914928" y="626110"/>
                    <a:pt x="3926749" y="671830"/>
                    <a:pt x="3938570" y="718820"/>
                  </a:cubicBezTo>
                  <a:cubicBezTo>
                    <a:pt x="3956839" y="792480"/>
                    <a:pt x="3978332" y="866140"/>
                    <a:pt x="3990153" y="942340"/>
                  </a:cubicBezTo>
                  <a:cubicBezTo>
                    <a:pt x="4007348" y="1049020"/>
                    <a:pt x="4015945" y="1158240"/>
                    <a:pt x="4028841" y="1266190"/>
                  </a:cubicBezTo>
                  <a:cubicBezTo>
                    <a:pt x="4033139" y="1301750"/>
                    <a:pt x="4038512" y="1337310"/>
                    <a:pt x="4040662" y="1372870"/>
                  </a:cubicBezTo>
                  <a:cubicBezTo>
                    <a:pt x="4047110" y="1474470"/>
                    <a:pt x="4051408" y="1574800"/>
                    <a:pt x="4056781" y="1676400"/>
                  </a:cubicBezTo>
                  <a:cubicBezTo>
                    <a:pt x="4064304" y="1802130"/>
                    <a:pt x="4075050" y="1926590"/>
                    <a:pt x="4080423" y="2052320"/>
                  </a:cubicBezTo>
                  <a:cubicBezTo>
                    <a:pt x="4085797" y="2172970"/>
                    <a:pt x="4090877" y="2294890"/>
                    <a:pt x="4088336" y="2416810"/>
                  </a:cubicBezTo>
                  <a:cubicBezTo>
                    <a:pt x="4084722" y="2620010"/>
                    <a:pt x="4076124" y="2821940"/>
                    <a:pt x="4067528" y="3025140"/>
                  </a:cubicBezTo>
                  <a:cubicBezTo>
                    <a:pt x="4062154" y="3150870"/>
                    <a:pt x="4054632" y="3275330"/>
                    <a:pt x="4043885" y="3399790"/>
                  </a:cubicBezTo>
                  <a:cubicBezTo>
                    <a:pt x="4033139" y="3524250"/>
                    <a:pt x="4017019" y="3647440"/>
                    <a:pt x="4005199" y="3771900"/>
                  </a:cubicBezTo>
                  <a:cubicBezTo>
                    <a:pt x="3996601" y="3858260"/>
                    <a:pt x="3994452" y="3944620"/>
                    <a:pt x="3984780" y="4029710"/>
                  </a:cubicBezTo>
                  <a:cubicBezTo>
                    <a:pt x="3976183" y="4107180"/>
                    <a:pt x="3943943" y="4175760"/>
                    <a:pt x="3900958" y="4232910"/>
                  </a:cubicBezTo>
                  <a:cubicBezTo>
                    <a:pt x="3865495" y="4281170"/>
                    <a:pt x="3837554" y="4335780"/>
                    <a:pt x="3801016" y="4382770"/>
                  </a:cubicBezTo>
                  <a:cubicBezTo>
                    <a:pt x="3768777" y="4424680"/>
                    <a:pt x="3733313" y="4466590"/>
                    <a:pt x="3677432" y="4467860"/>
                  </a:cubicBezTo>
                  <a:cubicBezTo>
                    <a:pt x="3664536" y="4467860"/>
                    <a:pt x="3652715" y="4483100"/>
                    <a:pt x="3639819" y="4490720"/>
                  </a:cubicBezTo>
                  <a:cubicBezTo>
                    <a:pt x="3585013" y="4518660"/>
                    <a:pt x="3528056" y="4542790"/>
                    <a:pt x="3474324" y="4573270"/>
                  </a:cubicBezTo>
                  <a:cubicBezTo>
                    <a:pt x="3375457" y="4629150"/>
                    <a:pt x="3269067" y="4638040"/>
                    <a:pt x="3162677" y="4643120"/>
                  </a:cubicBezTo>
                  <a:cubicBezTo>
                    <a:pt x="3121841" y="4645660"/>
                    <a:pt x="3079930" y="4641850"/>
                    <a:pt x="3039093" y="4645660"/>
                  </a:cubicBezTo>
                  <a:cubicBezTo>
                    <a:pt x="3018675" y="4646930"/>
                    <a:pt x="2999331" y="4658360"/>
                    <a:pt x="2979988" y="4663440"/>
                  </a:cubicBezTo>
                  <a:cubicBezTo>
                    <a:pt x="2971391" y="4665980"/>
                    <a:pt x="2962794" y="4664710"/>
                    <a:pt x="2953122" y="4665980"/>
                  </a:cubicBezTo>
                  <a:cubicBezTo>
                    <a:pt x="2940226" y="4667250"/>
                    <a:pt x="2927330" y="4671060"/>
                    <a:pt x="2914435" y="4669790"/>
                  </a:cubicBezTo>
                  <a:cubicBezTo>
                    <a:pt x="2901539" y="4667250"/>
                    <a:pt x="2892942" y="4662170"/>
                    <a:pt x="2890792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6973" t="-26" r="-36299" b="-2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391714" y="2761859"/>
            <a:ext cx="52906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29"/>
              </a:lnSpc>
            </a:pPr>
            <a:r>
              <a:rPr lang="en-US" sz="4199" dirty="0">
                <a:solidFill>
                  <a:srgbClr val="B85B3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199" b="1" dirty="0">
                <a:solidFill>
                  <a:srgbClr val="FDF5E9"/>
                </a:solidFill>
                <a:latin typeface="Times New Roman" pitchFamily="18" charset="0"/>
                <a:ea typeface="Public Sans"/>
                <a:cs typeface="Times New Roman" pitchFamily="18" charset="0"/>
                <a:sym typeface="Public Sans"/>
              </a:rPr>
              <a:t>гордіїв вузол - </a:t>
            </a:r>
          </a:p>
          <a:p>
            <a:pPr algn="just">
              <a:lnSpc>
                <a:spcPts val="6929"/>
              </a:lnSpc>
            </a:pPr>
            <a:r>
              <a:rPr lang="en-US" sz="4199" b="1" dirty="0">
                <a:solidFill>
                  <a:srgbClr val="FDF5E9"/>
                </a:solidFill>
                <a:latin typeface="Times New Roman" pitchFamily="18" charset="0"/>
                <a:ea typeface="Public Sans Bold"/>
                <a:cs typeface="Times New Roman" pitchFamily="18" charset="0"/>
                <a:sym typeface="Public Sans Bold"/>
              </a:rPr>
              <a:t>заплутана справа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01199" y="4972050"/>
            <a:ext cx="4629183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03"/>
              </a:lnSpc>
            </a:pPr>
            <a:r>
              <a:rPr lang="en-US" sz="4001" dirty="0">
                <a:solidFill>
                  <a:srgbClr val="B85B3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1" b="1" dirty="0">
                <a:solidFill>
                  <a:srgbClr val="B85B3F"/>
                </a:solidFill>
                <a:latin typeface="Public Sans"/>
                <a:ea typeface="Public Sans"/>
                <a:cs typeface="Public Sans"/>
                <a:sym typeface="Public Sans"/>
              </a:rPr>
              <a:t>дамоклів меч -</a:t>
            </a:r>
          </a:p>
          <a:p>
            <a:pPr algn="just">
              <a:lnSpc>
                <a:spcPts val="6603"/>
              </a:lnSpc>
            </a:pPr>
            <a:r>
              <a:rPr lang="en-US" sz="4001" b="1" dirty="0">
                <a:solidFill>
                  <a:srgbClr val="B85B3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1" b="1" dirty="0">
                <a:solidFill>
                  <a:srgbClr val="B85B3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постійна небезпека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99001" y="1206642"/>
            <a:ext cx="429799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929"/>
              </a:lnSpc>
            </a:pPr>
            <a:r>
              <a:rPr lang="en-US" sz="4199" b="1" dirty="0">
                <a:solidFill>
                  <a:srgbClr val="643324"/>
                </a:solidFill>
                <a:latin typeface="Public Sans"/>
                <a:ea typeface="Public Sans"/>
                <a:cs typeface="Public Sans"/>
                <a:sym typeface="Public Sans"/>
              </a:rPr>
              <a:t>ахіллесова п’ята -</a:t>
            </a:r>
          </a:p>
          <a:p>
            <a:pPr algn="just">
              <a:lnSpc>
                <a:spcPts val="6929"/>
              </a:lnSpc>
            </a:pPr>
            <a:r>
              <a:rPr lang="en-US" sz="4199" b="1" dirty="0">
                <a:solidFill>
                  <a:srgbClr val="643324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199" b="1" dirty="0">
                <a:solidFill>
                  <a:srgbClr val="6433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вразливе місце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05046" y="7529383"/>
            <a:ext cx="6050933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4199" dirty="0">
                <a:solidFill>
                  <a:srgbClr val="B85B3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199" b="1" dirty="0">
                <a:solidFill>
                  <a:srgbClr val="E69B1C"/>
                </a:solidFill>
                <a:latin typeface="Public Sans"/>
                <a:ea typeface="Public Sans"/>
                <a:cs typeface="Public Sans"/>
                <a:sym typeface="Public Sans"/>
              </a:rPr>
              <a:t>муки Тантала - </a:t>
            </a:r>
          </a:p>
          <a:p>
            <a:pPr algn="l">
              <a:lnSpc>
                <a:spcPts val="6929"/>
              </a:lnSpc>
            </a:pPr>
            <a:r>
              <a:rPr lang="en-US" sz="4199" b="1" dirty="0">
                <a:solidFill>
                  <a:srgbClr val="E69B1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жахливі страждання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3709" y="362511"/>
            <a:ext cx="1358662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66"/>
              </a:lnSpc>
            </a:pPr>
            <a:r>
              <a:rPr lang="en-US" sz="7800" dirty="0">
                <a:solidFill>
                  <a:srgbClr val="C12A33"/>
                </a:solidFill>
                <a:latin typeface="Bobby Jones"/>
                <a:ea typeface="Bobby Jones"/>
                <a:cs typeface="Bobby Jones"/>
                <a:sym typeface="Bobby Jones"/>
              </a:rPr>
              <a:t>Урок 1.  </a:t>
            </a:r>
            <a:r>
              <a:rPr lang="en-US" sz="7800" b="1" dirty="0">
                <a:solidFill>
                  <a:srgbClr val="C12A33"/>
                </a:solidFill>
                <a:latin typeface="Bobby Jones"/>
                <a:ea typeface="Bobby Jones"/>
                <a:cs typeface="Bobby Jones"/>
                <a:sym typeface="Bobby Jones"/>
              </a:rPr>
              <a:t>Антична міфологія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24171" y="1606492"/>
            <a:ext cx="3965926" cy="3874132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t="-18063" b="-1806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61591" y="6358990"/>
            <a:ext cx="3564820" cy="3482310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14109" b="-1410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610600" y="6431575"/>
            <a:ext cx="3618594" cy="3459766"/>
            <a:chOff x="0" y="0"/>
            <a:chExt cx="4373949" cy="4181967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379029" cy="4192127"/>
            </a:xfrm>
            <a:custGeom>
              <a:avLst/>
              <a:gdLst/>
              <a:ahLst/>
              <a:cxnLst/>
              <a:rect l="l" t="t" r="r" b="b"/>
              <a:pathLst>
                <a:path w="4379029" h="4192127">
                  <a:moveTo>
                    <a:pt x="3094667" y="4134413"/>
                  </a:moveTo>
                  <a:cubicBezTo>
                    <a:pt x="3069357" y="4141169"/>
                    <a:pt x="3049800" y="4150177"/>
                    <a:pt x="3030242" y="4152429"/>
                  </a:cubicBezTo>
                  <a:cubicBezTo>
                    <a:pt x="2919801" y="4161437"/>
                    <a:pt x="2810510" y="4170445"/>
                    <a:pt x="2700068" y="4178327"/>
                  </a:cubicBezTo>
                  <a:cubicBezTo>
                    <a:pt x="2643697" y="4181705"/>
                    <a:pt x="2587325" y="4185083"/>
                    <a:pt x="2530954" y="4186209"/>
                  </a:cubicBezTo>
                  <a:cubicBezTo>
                    <a:pt x="2469981" y="4188461"/>
                    <a:pt x="2409008" y="4192127"/>
                    <a:pt x="2349186" y="4189587"/>
                  </a:cubicBezTo>
                  <a:cubicBezTo>
                    <a:pt x="2291664" y="4188461"/>
                    <a:pt x="2234142" y="4185083"/>
                    <a:pt x="2178921" y="4174949"/>
                  </a:cubicBezTo>
                  <a:cubicBezTo>
                    <a:pt x="2107595" y="4162563"/>
                    <a:pt x="2035117" y="4162563"/>
                    <a:pt x="1964941" y="4151303"/>
                  </a:cubicBezTo>
                  <a:cubicBezTo>
                    <a:pt x="1782022" y="4122027"/>
                    <a:pt x="1595652" y="4129909"/>
                    <a:pt x="1411582" y="4117523"/>
                  </a:cubicBezTo>
                  <a:cubicBezTo>
                    <a:pt x="1308043" y="4110767"/>
                    <a:pt x="1204504" y="4095003"/>
                    <a:pt x="1100965" y="4081491"/>
                  </a:cubicBezTo>
                  <a:cubicBezTo>
                    <a:pt x="983621" y="4066853"/>
                    <a:pt x="866277" y="4049963"/>
                    <a:pt x="747782" y="4034199"/>
                  </a:cubicBezTo>
                  <a:cubicBezTo>
                    <a:pt x="661499" y="4022939"/>
                    <a:pt x="574066" y="4011679"/>
                    <a:pt x="487784" y="4000419"/>
                  </a:cubicBezTo>
                  <a:cubicBezTo>
                    <a:pt x="485483" y="4000419"/>
                    <a:pt x="483182" y="3999293"/>
                    <a:pt x="480881" y="3999293"/>
                  </a:cubicBezTo>
                  <a:cubicBezTo>
                    <a:pt x="408404" y="3968891"/>
                    <a:pt x="331325" y="3945245"/>
                    <a:pt x="264600" y="3905835"/>
                  </a:cubicBezTo>
                  <a:cubicBezTo>
                    <a:pt x="151857" y="3838275"/>
                    <a:pt x="103539" y="3730179"/>
                    <a:pt x="98937" y="3602940"/>
                  </a:cubicBezTo>
                  <a:cubicBezTo>
                    <a:pt x="97787" y="3559026"/>
                    <a:pt x="92035" y="3516239"/>
                    <a:pt x="92035" y="3472325"/>
                  </a:cubicBezTo>
                  <a:cubicBezTo>
                    <a:pt x="93185" y="3411520"/>
                    <a:pt x="97787" y="3351843"/>
                    <a:pt x="101238" y="3292164"/>
                  </a:cubicBezTo>
                  <a:cubicBezTo>
                    <a:pt x="110442" y="3114256"/>
                    <a:pt x="115043" y="2936348"/>
                    <a:pt x="101238" y="2758440"/>
                  </a:cubicBezTo>
                  <a:cubicBezTo>
                    <a:pt x="88583" y="2598548"/>
                    <a:pt x="77079" y="2439782"/>
                    <a:pt x="64424" y="2279890"/>
                  </a:cubicBezTo>
                  <a:cubicBezTo>
                    <a:pt x="56371" y="2177424"/>
                    <a:pt x="46017" y="2076083"/>
                    <a:pt x="39115" y="1973617"/>
                  </a:cubicBezTo>
                  <a:cubicBezTo>
                    <a:pt x="34513" y="1906057"/>
                    <a:pt x="35663" y="1837371"/>
                    <a:pt x="31062" y="1769811"/>
                  </a:cubicBezTo>
                  <a:cubicBezTo>
                    <a:pt x="28761" y="1731527"/>
                    <a:pt x="16106" y="1694369"/>
                    <a:pt x="14956" y="1656085"/>
                  </a:cubicBezTo>
                  <a:cubicBezTo>
                    <a:pt x="10354" y="1563753"/>
                    <a:pt x="9203" y="1470295"/>
                    <a:pt x="6903" y="1376837"/>
                  </a:cubicBezTo>
                  <a:cubicBezTo>
                    <a:pt x="5752" y="1340805"/>
                    <a:pt x="0" y="1304773"/>
                    <a:pt x="1150" y="1268741"/>
                  </a:cubicBezTo>
                  <a:cubicBezTo>
                    <a:pt x="2301" y="1212441"/>
                    <a:pt x="9203" y="1156141"/>
                    <a:pt x="10354" y="1099841"/>
                  </a:cubicBezTo>
                  <a:cubicBezTo>
                    <a:pt x="11504" y="1034533"/>
                    <a:pt x="4602" y="969225"/>
                    <a:pt x="6903" y="905043"/>
                  </a:cubicBezTo>
                  <a:cubicBezTo>
                    <a:pt x="6903" y="843113"/>
                    <a:pt x="14956" y="782309"/>
                    <a:pt x="23009" y="720379"/>
                  </a:cubicBezTo>
                  <a:cubicBezTo>
                    <a:pt x="25310" y="698984"/>
                    <a:pt x="41416" y="679842"/>
                    <a:pt x="46017" y="658448"/>
                  </a:cubicBezTo>
                  <a:cubicBezTo>
                    <a:pt x="65575" y="552604"/>
                    <a:pt x="86283" y="446760"/>
                    <a:pt x="136902" y="348798"/>
                  </a:cubicBezTo>
                  <a:cubicBezTo>
                    <a:pt x="148406" y="327404"/>
                    <a:pt x="166813" y="308262"/>
                    <a:pt x="184069" y="291372"/>
                  </a:cubicBezTo>
                  <a:cubicBezTo>
                    <a:pt x="189822" y="285742"/>
                    <a:pt x="203627" y="289120"/>
                    <a:pt x="207078" y="289120"/>
                  </a:cubicBezTo>
                  <a:cubicBezTo>
                    <a:pt x="215131" y="274482"/>
                    <a:pt x="219733" y="259844"/>
                    <a:pt x="228936" y="253088"/>
                  </a:cubicBezTo>
                  <a:cubicBezTo>
                    <a:pt x="278405" y="215930"/>
                    <a:pt x="330174" y="188906"/>
                    <a:pt x="394599" y="182150"/>
                  </a:cubicBezTo>
                  <a:cubicBezTo>
                    <a:pt x="442917" y="176520"/>
                    <a:pt x="490085" y="156252"/>
                    <a:pt x="538403" y="144992"/>
                  </a:cubicBezTo>
                  <a:cubicBezTo>
                    <a:pt x="597075" y="131480"/>
                    <a:pt x="655747" y="115716"/>
                    <a:pt x="716720" y="107834"/>
                  </a:cubicBezTo>
                  <a:cubicBezTo>
                    <a:pt x="771941" y="101078"/>
                    <a:pt x="824861" y="86440"/>
                    <a:pt x="881232" y="81936"/>
                  </a:cubicBezTo>
                  <a:cubicBezTo>
                    <a:pt x="938754" y="77432"/>
                    <a:pt x="996276" y="63920"/>
                    <a:pt x="1054948" y="59416"/>
                  </a:cubicBezTo>
                  <a:cubicBezTo>
                    <a:pt x="1213708" y="48156"/>
                    <a:pt x="1373618" y="40274"/>
                    <a:pt x="1532378" y="31266"/>
                  </a:cubicBezTo>
                  <a:cubicBezTo>
                    <a:pt x="1571493" y="29014"/>
                    <a:pt x="1610607" y="31266"/>
                    <a:pt x="1649722" y="32392"/>
                  </a:cubicBezTo>
                  <a:cubicBezTo>
                    <a:pt x="1669280" y="33518"/>
                    <a:pt x="1688837" y="38022"/>
                    <a:pt x="1709545" y="40274"/>
                  </a:cubicBezTo>
                  <a:cubicBezTo>
                    <a:pt x="1718748" y="41400"/>
                    <a:pt x="1727952" y="38022"/>
                    <a:pt x="1737155" y="38022"/>
                  </a:cubicBezTo>
                  <a:cubicBezTo>
                    <a:pt x="1764765" y="38022"/>
                    <a:pt x="1793526" y="38022"/>
                    <a:pt x="1821137" y="36896"/>
                  </a:cubicBezTo>
                  <a:cubicBezTo>
                    <a:pt x="1874057" y="34644"/>
                    <a:pt x="1928127" y="29014"/>
                    <a:pt x="1981047" y="29014"/>
                  </a:cubicBezTo>
                  <a:cubicBezTo>
                    <a:pt x="2032816" y="29014"/>
                    <a:pt x="2084586" y="32392"/>
                    <a:pt x="2136355" y="34644"/>
                  </a:cubicBezTo>
                  <a:lnTo>
                    <a:pt x="2177771" y="34644"/>
                  </a:lnTo>
                  <a:cubicBezTo>
                    <a:pt x="2241045" y="32392"/>
                    <a:pt x="2303168" y="32392"/>
                    <a:pt x="2366442" y="29014"/>
                  </a:cubicBezTo>
                  <a:cubicBezTo>
                    <a:pt x="2427415" y="25636"/>
                    <a:pt x="2487238" y="17754"/>
                    <a:pt x="2548211" y="14376"/>
                  </a:cubicBezTo>
                  <a:cubicBezTo>
                    <a:pt x="2576972" y="12124"/>
                    <a:pt x="2606883" y="12124"/>
                    <a:pt x="2635644" y="17754"/>
                  </a:cubicBezTo>
                  <a:cubicBezTo>
                    <a:pt x="2679360" y="25636"/>
                    <a:pt x="2720776" y="30140"/>
                    <a:pt x="2764492" y="17754"/>
                  </a:cubicBezTo>
                  <a:cubicBezTo>
                    <a:pt x="2780598" y="13250"/>
                    <a:pt x="2801306" y="21132"/>
                    <a:pt x="2819713" y="23384"/>
                  </a:cubicBezTo>
                  <a:cubicBezTo>
                    <a:pt x="2827766" y="24510"/>
                    <a:pt x="2836970" y="26762"/>
                    <a:pt x="2841571" y="23384"/>
                  </a:cubicBezTo>
                  <a:cubicBezTo>
                    <a:pt x="2872633" y="0"/>
                    <a:pt x="2901394" y="6350"/>
                    <a:pt x="2931305" y="25636"/>
                  </a:cubicBezTo>
                  <a:cubicBezTo>
                    <a:pt x="2934757" y="27888"/>
                    <a:pt x="2943960" y="22258"/>
                    <a:pt x="2950863" y="22258"/>
                  </a:cubicBezTo>
                  <a:cubicBezTo>
                    <a:pt x="2978473" y="22258"/>
                    <a:pt x="3006083" y="22258"/>
                    <a:pt x="3034844" y="23384"/>
                  </a:cubicBezTo>
                  <a:cubicBezTo>
                    <a:pt x="3055552" y="24510"/>
                    <a:pt x="3075109" y="31266"/>
                    <a:pt x="3095817" y="33518"/>
                  </a:cubicBezTo>
                  <a:cubicBezTo>
                    <a:pt x="3140684" y="39148"/>
                    <a:pt x="3186701" y="48156"/>
                    <a:pt x="3232719" y="48156"/>
                  </a:cubicBezTo>
                  <a:cubicBezTo>
                    <a:pt x="3319001" y="49282"/>
                    <a:pt x="3405284" y="52660"/>
                    <a:pt x="3490416" y="70676"/>
                  </a:cubicBezTo>
                  <a:cubicBezTo>
                    <a:pt x="3569796" y="87566"/>
                    <a:pt x="3651477" y="87566"/>
                    <a:pt x="3732007" y="101078"/>
                  </a:cubicBezTo>
                  <a:cubicBezTo>
                    <a:pt x="3780325" y="108960"/>
                    <a:pt x="3829794" y="123598"/>
                    <a:pt x="3871209" y="147244"/>
                  </a:cubicBezTo>
                  <a:cubicBezTo>
                    <a:pt x="3916076" y="172016"/>
                    <a:pt x="3950589" y="212552"/>
                    <a:pt x="3990854" y="246332"/>
                  </a:cubicBezTo>
                  <a:cubicBezTo>
                    <a:pt x="4005811" y="258718"/>
                    <a:pt x="4027668" y="267726"/>
                    <a:pt x="4038023" y="283490"/>
                  </a:cubicBezTo>
                  <a:cubicBezTo>
                    <a:pt x="4067934" y="326278"/>
                    <a:pt x="4094393" y="371318"/>
                    <a:pt x="4120854" y="416358"/>
                  </a:cubicBezTo>
                  <a:cubicBezTo>
                    <a:pt x="4140411" y="449012"/>
                    <a:pt x="4159969" y="482792"/>
                    <a:pt x="4174924" y="516572"/>
                  </a:cubicBezTo>
                  <a:cubicBezTo>
                    <a:pt x="4191030" y="555982"/>
                    <a:pt x="4203685" y="596518"/>
                    <a:pt x="4216340" y="638180"/>
                  </a:cubicBezTo>
                  <a:cubicBezTo>
                    <a:pt x="4235897" y="703489"/>
                    <a:pt x="4258906" y="768797"/>
                    <a:pt x="4271560" y="836357"/>
                  </a:cubicBezTo>
                  <a:cubicBezTo>
                    <a:pt x="4289967" y="930941"/>
                    <a:pt x="4299171" y="1027777"/>
                    <a:pt x="4312976" y="1123487"/>
                  </a:cubicBezTo>
                  <a:cubicBezTo>
                    <a:pt x="4317578" y="1155015"/>
                    <a:pt x="4323330" y="1186543"/>
                    <a:pt x="4325631" y="1218071"/>
                  </a:cubicBezTo>
                  <a:cubicBezTo>
                    <a:pt x="4332534" y="1308151"/>
                    <a:pt x="4337135" y="1397105"/>
                    <a:pt x="4342887" y="1487185"/>
                  </a:cubicBezTo>
                  <a:cubicBezTo>
                    <a:pt x="4350941" y="1598659"/>
                    <a:pt x="4362445" y="1709007"/>
                    <a:pt x="4368197" y="1820481"/>
                  </a:cubicBezTo>
                  <a:cubicBezTo>
                    <a:pt x="4373949" y="1927451"/>
                    <a:pt x="4379029" y="2035548"/>
                    <a:pt x="4376489" y="2143643"/>
                  </a:cubicBezTo>
                  <a:cubicBezTo>
                    <a:pt x="4372799" y="2323804"/>
                    <a:pt x="4363595" y="2502838"/>
                    <a:pt x="4354392" y="2682998"/>
                  </a:cubicBezTo>
                  <a:cubicBezTo>
                    <a:pt x="4348640" y="2794472"/>
                    <a:pt x="4340586" y="2904820"/>
                    <a:pt x="4329082" y="3015168"/>
                  </a:cubicBezTo>
                  <a:cubicBezTo>
                    <a:pt x="4317578" y="3125516"/>
                    <a:pt x="4300321" y="3234739"/>
                    <a:pt x="4287667" y="3345086"/>
                  </a:cubicBezTo>
                  <a:cubicBezTo>
                    <a:pt x="4278463" y="3421655"/>
                    <a:pt x="4276162" y="3498222"/>
                    <a:pt x="4265808" y="3573665"/>
                  </a:cubicBezTo>
                  <a:cubicBezTo>
                    <a:pt x="4256605" y="3642350"/>
                    <a:pt x="4222092" y="3703155"/>
                    <a:pt x="4176075" y="3753825"/>
                  </a:cubicBezTo>
                  <a:cubicBezTo>
                    <a:pt x="4138110" y="3796613"/>
                    <a:pt x="4108199" y="3845031"/>
                    <a:pt x="4069084" y="3886693"/>
                  </a:cubicBezTo>
                  <a:cubicBezTo>
                    <a:pt x="4034571" y="3923851"/>
                    <a:pt x="3996607" y="3961009"/>
                    <a:pt x="3936785" y="3962135"/>
                  </a:cubicBezTo>
                  <a:cubicBezTo>
                    <a:pt x="3922979" y="3962135"/>
                    <a:pt x="3910324" y="3975647"/>
                    <a:pt x="3896519" y="3982403"/>
                  </a:cubicBezTo>
                  <a:cubicBezTo>
                    <a:pt x="3837847" y="4007175"/>
                    <a:pt x="3776874" y="4028569"/>
                    <a:pt x="3719352" y="4055593"/>
                  </a:cubicBezTo>
                  <a:cubicBezTo>
                    <a:pt x="3613512" y="4105137"/>
                    <a:pt x="3499620" y="4113019"/>
                    <a:pt x="3385726" y="4117523"/>
                  </a:cubicBezTo>
                  <a:cubicBezTo>
                    <a:pt x="3342010" y="4119775"/>
                    <a:pt x="3297143" y="4116397"/>
                    <a:pt x="3253427" y="4119775"/>
                  </a:cubicBezTo>
                  <a:cubicBezTo>
                    <a:pt x="3231568" y="4120901"/>
                    <a:pt x="3210861" y="4131035"/>
                    <a:pt x="3190153" y="4135539"/>
                  </a:cubicBezTo>
                  <a:cubicBezTo>
                    <a:pt x="3180949" y="4137791"/>
                    <a:pt x="3171746" y="4136665"/>
                    <a:pt x="3161392" y="4137791"/>
                  </a:cubicBezTo>
                  <a:cubicBezTo>
                    <a:pt x="3147587" y="4138917"/>
                    <a:pt x="3133781" y="4142295"/>
                    <a:pt x="3119976" y="4141169"/>
                  </a:cubicBezTo>
                  <a:cubicBezTo>
                    <a:pt x="3106171" y="4138917"/>
                    <a:pt x="3096968" y="4134413"/>
                    <a:pt x="3094667" y="4134413"/>
                  </a:cubicBezTo>
                  <a:close/>
                </a:path>
              </a:pathLst>
            </a:custGeom>
            <a:blipFill>
              <a:blip r:embed="rId4"/>
              <a:stretch>
                <a:fillRect l="-22" t="-30154" r="-22" b="-3016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008372" y="1257300"/>
            <a:ext cx="3805483" cy="3978015"/>
            <a:chOff x="0" y="0"/>
            <a:chExt cx="4828540" cy="5047455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5057615"/>
            </a:xfrm>
            <a:custGeom>
              <a:avLst/>
              <a:gdLst/>
              <a:ahLst/>
              <a:cxnLst/>
              <a:rect l="l" t="t" r="r" b="b"/>
              <a:pathLst>
                <a:path w="4833620" h="5057615">
                  <a:moveTo>
                    <a:pt x="3416300" y="4988482"/>
                  </a:moveTo>
                  <a:cubicBezTo>
                    <a:pt x="3388360" y="4996636"/>
                    <a:pt x="3366770" y="5007509"/>
                    <a:pt x="3345180" y="5010227"/>
                  </a:cubicBezTo>
                  <a:cubicBezTo>
                    <a:pt x="3223260" y="5021099"/>
                    <a:pt x="3102610" y="5031971"/>
                    <a:pt x="2980690" y="5041484"/>
                  </a:cubicBezTo>
                  <a:cubicBezTo>
                    <a:pt x="2918460" y="5045562"/>
                    <a:pt x="2856230" y="5049639"/>
                    <a:pt x="2794000" y="5050998"/>
                  </a:cubicBezTo>
                  <a:cubicBezTo>
                    <a:pt x="2726690" y="5053715"/>
                    <a:pt x="2659380" y="5057615"/>
                    <a:pt x="2593340" y="5055075"/>
                  </a:cubicBezTo>
                  <a:cubicBezTo>
                    <a:pt x="2529840" y="5053715"/>
                    <a:pt x="2466340" y="5049639"/>
                    <a:pt x="2405380" y="5037407"/>
                  </a:cubicBezTo>
                  <a:cubicBezTo>
                    <a:pt x="2326640" y="5022458"/>
                    <a:pt x="2246630" y="5022458"/>
                    <a:pt x="2169160" y="5008867"/>
                  </a:cubicBezTo>
                  <a:cubicBezTo>
                    <a:pt x="1967230" y="4973532"/>
                    <a:pt x="1761490" y="4983046"/>
                    <a:pt x="1558290" y="4968097"/>
                  </a:cubicBezTo>
                  <a:cubicBezTo>
                    <a:pt x="1443990" y="4959942"/>
                    <a:pt x="1329690" y="4940916"/>
                    <a:pt x="1215390" y="4924607"/>
                  </a:cubicBezTo>
                  <a:cubicBezTo>
                    <a:pt x="1085850" y="4906940"/>
                    <a:pt x="956310" y="4886554"/>
                    <a:pt x="825500" y="4867528"/>
                  </a:cubicBezTo>
                  <a:cubicBezTo>
                    <a:pt x="730250" y="4853938"/>
                    <a:pt x="633730" y="4840347"/>
                    <a:pt x="538480" y="4826757"/>
                  </a:cubicBezTo>
                  <a:cubicBezTo>
                    <a:pt x="535940" y="4826757"/>
                    <a:pt x="533400" y="4825398"/>
                    <a:pt x="530860" y="4825398"/>
                  </a:cubicBezTo>
                  <a:cubicBezTo>
                    <a:pt x="450850" y="4788704"/>
                    <a:pt x="365760" y="4760164"/>
                    <a:pt x="292100" y="4712598"/>
                  </a:cubicBezTo>
                  <a:cubicBezTo>
                    <a:pt x="167640" y="4631056"/>
                    <a:pt x="114300" y="4500589"/>
                    <a:pt x="109220" y="4347018"/>
                  </a:cubicBezTo>
                  <a:cubicBezTo>
                    <a:pt x="107950" y="4294015"/>
                    <a:pt x="101600" y="4242372"/>
                    <a:pt x="101600" y="4189370"/>
                  </a:cubicBezTo>
                  <a:cubicBezTo>
                    <a:pt x="102870" y="4115982"/>
                    <a:pt x="107950" y="4043953"/>
                    <a:pt x="111760" y="3971924"/>
                  </a:cubicBezTo>
                  <a:cubicBezTo>
                    <a:pt x="121920" y="3757197"/>
                    <a:pt x="127000" y="3542469"/>
                    <a:pt x="111760" y="3327742"/>
                  </a:cubicBezTo>
                  <a:cubicBezTo>
                    <a:pt x="97790" y="3134759"/>
                    <a:pt x="85090" y="2943135"/>
                    <a:pt x="71120" y="2750152"/>
                  </a:cubicBezTo>
                  <a:cubicBezTo>
                    <a:pt x="62230" y="2626480"/>
                    <a:pt x="50800" y="2504167"/>
                    <a:pt x="43180" y="2380494"/>
                  </a:cubicBezTo>
                  <a:cubicBezTo>
                    <a:pt x="38100" y="2298952"/>
                    <a:pt x="39370" y="2216051"/>
                    <a:pt x="34290" y="2134509"/>
                  </a:cubicBezTo>
                  <a:cubicBezTo>
                    <a:pt x="31750" y="2088302"/>
                    <a:pt x="17780" y="2043454"/>
                    <a:pt x="16510" y="1997247"/>
                  </a:cubicBezTo>
                  <a:cubicBezTo>
                    <a:pt x="11430" y="1885806"/>
                    <a:pt x="10160" y="1773006"/>
                    <a:pt x="7620" y="1660206"/>
                  </a:cubicBezTo>
                  <a:cubicBezTo>
                    <a:pt x="6350" y="1616717"/>
                    <a:pt x="0" y="1573228"/>
                    <a:pt x="1270" y="1529739"/>
                  </a:cubicBezTo>
                  <a:cubicBezTo>
                    <a:pt x="2540" y="1461787"/>
                    <a:pt x="10160" y="1393835"/>
                    <a:pt x="11430" y="1325884"/>
                  </a:cubicBezTo>
                  <a:cubicBezTo>
                    <a:pt x="12700" y="1247060"/>
                    <a:pt x="5080" y="1168236"/>
                    <a:pt x="7620" y="1090771"/>
                  </a:cubicBezTo>
                  <a:cubicBezTo>
                    <a:pt x="7620" y="1016024"/>
                    <a:pt x="16510" y="942636"/>
                    <a:pt x="25400" y="867889"/>
                  </a:cubicBezTo>
                  <a:cubicBezTo>
                    <a:pt x="27940" y="842067"/>
                    <a:pt x="45720" y="818964"/>
                    <a:pt x="50800" y="793142"/>
                  </a:cubicBezTo>
                  <a:cubicBezTo>
                    <a:pt x="72390" y="665393"/>
                    <a:pt x="95250" y="537644"/>
                    <a:pt x="151130" y="419407"/>
                  </a:cubicBezTo>
                  <a:cubicBezTo>
                    <a:pt x="163830" y="393586"/>
                    <a:pt x="184150" y="370482"/>
                    <a:pt x="203200" y="350097"/>
                  </a:cubicBezTo>
                  <a:cubicBezTo>
                    <a:pt x="209550" y="343302"/>
                    <a:pt x="224790" y="347379"/>
                    <a:pt x="228600" y="347379"/>
                  </a:cubicBezTo>
                  <a:cubicBezTo>
                    <a:pt x="237490" y="329711"/>
                    <a:pt x="242570" y="312044"/>
                    <a:pt x="252730" y="303890"/>
                  </a:cubicBezTo>
                  <a:cubicBezTo>
                    <a:pt x="307340" y="259041"/>
                    <a:pt x="364490" y="226425"/>
                    <a:pt x="435610" y="218270"/>
                  </a:cubicBezTo>
                  <a:cubicBezTo>
                    <a:pt x="488950" y="211475"/>
                    <a:pt x="541020" y="187013"/>
                    <a:pt x="594360" y="173422"/>
                  </a:cubicBezTo>
                  <a:cubicBezTo>
                    <a:pt x="659130" y="157114"/>
                    <a:pt x="723900" y="138087"/>
                    <a:pt x="791210" y="128574"/>
                  </a:cubicBezTo>
                  <a:cubicBezTo>
                    <a:pt x="852170" y="120420"/>
                    <a:pt x="910590" y="102752"/>
                    <a:pt x="972820" y="97316"/>
                  </a:cubicBezTo>
                  <a:cubicBezTo>
                    <a:pt x="1036320" y="91880"/>
                    <a:pt x="1099820" y="75572"/>
                    <a:pt x="1164590" y="70136"/>
                  </a:cubicBezTo>
                  <a:cubicBezTo>
                    <a:pt x="1339850" y="56545"/>
                    <a:pt x="1516380" y="47032"/>
                    <a:pt x="1691640" y="36160"/>
                  </a:cubicBezTo>
                  <a:cubicBezTo>
                    <a:pt x="1734820" y="33442"/>
                    <a:pt x="1778000" y="36160"/>
                    <a:pt x="1821180" y="37519"/>
                  </a:cubicBezTo>
                  <a:cubicBezTo>
                    <a:pt x="1842770" y="38878"/>
                    <a:pt x="1864360" y="44314"/>
                    <a:pt x="1887220" y="47032"/>
                  </a:cubicBezTo>
                  <a:cubicBezTo>
                    <a:pt x="1897380" y="48391"/>
                    <a:pt x="1907540" y="44314"/>
                    <a:pt x="1917700" y="44314"/>
                  </a:cubicBezTo>
                  <a:cubicBezTo>
                    <a:pt x="1948180" y="44314"/>
                    <a:pt x="1979930" y="44314"/>
                    <a:pt x="2010410" y="42955"/>
                  </a:cubicBezTo>
                  <a:cubicBezTo>
                    <a:pt x="2068830" y="40237"/>
                    <a:pt x="2128520" y="33442"/>
                    <a:pt x="2186940" y="33442"/>
                  </a:cubicBezTo>
                  <a:cubicBezTo>
                    <a:pt x="2244090" y="33442"/>
                    <a:pt x="2301240" y="37519"/>
                    <a:pt x="2358390" y="40237"/>
                  </a:cubicBezTo>
                  <a:lnTo>
                    <a:pt x="2404110" y="40237"/>
                  </a:lnTo>
                  <a:cubicBezTo>
                    <a:pt x="2473960" y="37519"/>
                    <a:pt x="2542540" y="37519"/>
                    <a:pt x="2612390" y="33442"/>
                  </a:cubicBezTo>
                  <a:cubicBezTo>
                    <a:pt x="2679700" y="29365"/>
                    <a:pt x="2745740" y="19851"/>
                    <a:pt x="2813050" y="15774"/>
                  </a:cubicBezTo>
                  <a:cubicBezTo>
                    <a:pt x="2844800" y="13056"/>
                    <a:pt x="2877820" y="13056"/>
                    <a:pt x="2909570" y="19851"/>
                  </a:cubicBezTo>
                  <a:cubicBezTo>
                    <a:pt x="2957830" y="29365"/>
                    <a:pt x="3003550" y="34801"/>
                    <a:pt x="3051810" y="19851"/>
                  </a:cubicBezTo>
                  <a:cubicBezTo>
                    <a:pt x="3069590" y="14415"/>
                    <a:pt x="3092450" y="23928"/>
                    <a:pt x="3112770" y="26646"/>
                  </a:cubicBezTo>
                  <a:cubicBezTo>
                    <a:pt x="3121660" y="28006"/>
                    <a:pt x="3131820" y="30724"/>
                    <a:pt x="3136900" y="26646"/>
                  </a:cubicBezTo>
                  <a:cubicBezTo>
                    <a:pt x="3171190" y="0"/>
                    <a:pt x="3202940" y="6350"/>
                    <a:pt x="3235960" y="29365"/>
                  </a:cubicBezTo>
                  <a:cubicBezTo>
                    <a:pt x="3239770" y="32083"/>
                    <a:pt x="3249930" y="25287"/>
                    <a:pt x="3257550" y="25287"/>
                  </a:cubicBezTo>
                  <a:cubicBezTo>
                    <a:pt x="3288030" y="25287"/>
                    <a:pt x="3318510" y="25287"/>
                    <a:pt x="3350260" y="26646"/>
                  </a:cubicBezTo>
                  <a:cubicBezTo>
                    <a:pt x="3373120" y="28006"/>
                    <a:pt x="3394710" y="36160"/>
                    <a:pt x="3417570" y="38878"/>
                  </a:cubicBezTo>
                  <a:cubicBezTo>
                    <a:pt x="3467100" y="45673"/>
                    <a:pt x="3517900" y="56545"/>
                    <a:pt x="3568700" y="56545"/>
                  </a:cubicBezTo>
                  <a:cubicBezTo>
                    <a:pt x="3663950" y="57904"/>
                    <a:pt x="3759200" y="61981"/>
                    <a:pt x="3853180" y="83726"/>
                  </a:cubicBezTo>
                  <a:cubicBezTo>
                    <a:pt x="3940810" y="104111"/>
                    <a:pt x="4030980" y="104111"/>
                    <a:pt x="4119880" y="120420"/>
                  </a:cubicBezTo>
                  <a:cubicBezTo>
                    <a:pt x="4173220" y="129933"/>
                    <a:pt x="4227830" y="147601"/>
                    <a:pt x="4273550" y="176140"/>
                  </a:cubicBezTo>
                  <a:cubicBezTo>
                    <a:pt x="4323080" y="206039"/>
                    <a:pt x="4361180" y="254964"/>
                    <a:pt x="4405630" y="295735"/>
                  </a:cubicBezTo>
                  <a:cubicBezTo>
                    <a:pt x="4422140" y="310685"/>
                    <a:pt x="4446270" y="321557"/>
                    <a:pt x="4457700" y="340583"/>
                  </a:cubicBezTo>
                  <a:cubicBezTo>
                    <a:pt x="4490720" y="392227"/>
                    <a:pt x="4519930" y="446588"/>
                    <a:pt x="4549140" y="500950"/>
                  </a:cubicBezTo>
                  <a:cubicBezTo>
                    <a:pt x="4570730" y="540362"/>
                    <a:pt x="4592320" y="581133"/>
                    <a:pt x="4608830" y="621904"/>
                  </a:cubicBezTo>
                  <a:cubicBezTo>
                    <a:pt x="4626610" y="669470"/>
                    <a:pt x="4640580" y="718395"/>
                    <a:pt x="4654550" y="768679"/>
                  </a:cubicBezTo>
                  <a:cubicBezTo>
                    <a:pt x="4676140" y="847503"/>
                    <a:pt x="4701540" y="926327"/>
                    <a:pt x="4715510" y="1007870"/>
                  </a:cubicBezTo>
                  <a:cubicBezTo>
                    <a:pt x="4735830" y="1122028"/>
                    <a:pt x="4745990" y="1238905"/>
                    <a:pt x="4761230" y="1354423"/>
                  </a:cubicBezTo>
                  <a:cubicBezTo>
                    <a:pt x="4766310" y="1392476"/>
                    <a:pt x="4772660" y="1430529"/>
                    <a:pt x="4775200" y="1468582"/>
                  </a:cubicBezTo>
                  <a:cubicBezTo>
                    <a:pt x="4782820" y="1577305"/>
                    <a:pt x="4787900" y="1684669"/>
                    <a:pt x="4794250" y="1793391"/>
                  </a:cubicBezTo>
                  <a:cubicBezTo>
                    <a:pt x="4803140" y="1927936"/>
                    <a:pt x="4815840" y="2061121"/>
                    <a:pt x="4822190" y="2195666"/>
                  </a:cubicBezTo>
                  <a:cubicBezTo>
                    <a:pt x="4828540" y="2324774"/>
                    <a:pt x="4833620" y="2455242"/>
                    <a:pt x="4831080" y="2585709"/>
                  </a:cubicBezTo>
                  <a:cubicBezTo>
                    <a:pt x="4827270" y="2803154"/>
                    <a:pt x="4817110" y="3019241"/>
                    <a:pt x="4806950" y="3236686"/>
                  </a:cubicBezTo>
                  <a:cubicBezTo>
                    <a:pt x="4800600" y="3371231"/>
                    <a:pt x="4791710" y="3504416"/>
                    <a:pt x="4779010" y="3637602"/>
                  </a:cubicBezTo>
                  <a:cubicBezTo>
                    <a:pt x="4766310" y="3770787"/>
                    <a:pt x="4747260" y="3902613"/>
                    <a:pt x="4733290" y="4035799"/>
                  </a:cubicBezTo>
                  <a:cubicBezTo>
                    <a:pt x="4723130" y="4128213"/>
                    <a:pt x="4720590" y="4220628"/>
                    <a:pt x="4709160" y="4311683"/>
                  </a:cubicBezTo>
                  <a:cubicBezTo>
                    <a:pt x="4699000" y="4394584"/>
                    <a:pt x="4660900" y="4467972"/>
                    <a:pt x="4610100" y="4529129"/>
                  </a:cubicBezTo>
                  <a:cubicBezTo>
                    <a:pt x="4568190" y="4580771"/>
                    <a:pt x="4535170" y="4639210"/>
                    <a:pt x="4491990" y="4689494"/>
                  </a:cubicBezTo>
                  <a:cubicBezTo>
                    <a:pt x="4453890" y="4734342"/>
                    <a:pt x="4411980" y="4779191"/>
                    <a:pt x="4345940" y="4780550"/>
                  </a:cubicBezTo>
                  <a:cubicBezTo>
                    <a:pt x="4330700" y="4780550"/>
                    <a:pt x="4316730" y="4796858"/>
                    <a:pt x="4301490" y="4805012"/>
                  </a:cubicBezTo>
                  <a:cubicBezTo>
                    <a:pt x="4236720" y="4834911"/>
                    <a:pt x="4169410" y="4860733"/>
                    <a:pt x="4105910" y="4893350"/>
                  </a:cubicBezTo>
                  <a:cubicBezTo>
                    <a:pt x="3989070" y="4953147"/>
                    <a:pt x="3863340" y="4962661"/>
                    <a:pt x="3737610" y="4968097"/>
                  </a:cubicBezTo>
                  <a:cubicBezTo>
                    <a:pt x="3689350" y="4970815"/>
                    <a:pt x="3639820" y="4966737"/>
                    <a:pt x="3591560" y="4970815"/>
                  </a:cubicBezTo>
                  <a:cubicBezTo>
                    <a:pt x="3567430" y="4972174"/>
                    <a:pt x="3544570" y="4984405"/>
                    <a:pt x="3521710" y="4989841"/>
                  </a:cubicBezTo>
                  <a:cubicBezTo>
                    <a:pt x="3511550" y="4992559"/>
                    <a:pt x="3501390" y="4991200"/>
                    <a:pt x="3489960" y="4992559"/>
                  </a:cubicBezTo>
                  <a:cubicBezTo>
                    <a:pt x="3474720" y="4993918"/>
                    <a:pt x="3459480" y="4997995"/>
                    <a:pt x="3444240" y="4996636"/>
                  </a:cubicBezTo>
                  <a:cubicBezTo>
                    <a:pt x="3429000" y="4993918"/>
                    <a:pt x="3418840" y="4988482"/>
                    <a:pt x="3416300" y="4988482"/>
                  </a:cubicBezTo>
                  <a:close/>
                </a:path>
              </a:pathLst>
            </a:custGeom>
            <a:blipFill>
              <a:blip r:embed="rId5"/>
              <a:stretch>
                <a:fillRect l="-545" t="-31" r="-545" b="-2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61590" y="265747"/>
            <a:ext cx="13246782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19"/>
              </a:lnSpc>
              <a:spcBef>
                <a:spcPct val="0"/>
              </a:spcBef>
            </a:pPr>
            <a:r>
              <a:rPr lang="en-US" sz="7800" dirty="0">
                <a:solidFill>
                  <a:srgbClr val="80644D"/>
                </a:solidFill>
                <a:latin typeface="Bobby Jones"/>
                <a:ea typeface="Bobby Jones"/>
                <a:cs typeface="Bobby Jones"/>
                <a:sym typeface="Bobby Jones"/>
              </a:rPr>
              <a:t>Урок 1. </a:t>
            </a:r>
            <a:r>
              <a:rPr lang="en-US" sz="7800" b="1" dirty="0" smtClean="0">
                <a:solidFill>
                  <a:srgbClr val="80644D"/>
                </a:solidFill>
                <a:latin typeface="Bobby Jones"/>
                <a:ea typeface="Bobby Jones"/>
                <a:cs typeface="Bobby Jones"/>
                <a:sym typeface="Bobby Jones"/>
              </a:rPr>
              <a:t>Антична</a:t>
            </a:r>
            <a:r>
              <a:rPr lang="uk-UA" sz="7800" b="1" dirty="0" smtClean="0">
                <a:solidFill>
                  <a:srgbClr val="80644D"/>
                </a:solidFill>
                <a:latin typeface="Bobby Jones"/>
                <a:ea typeface="Bobby Jones"/>
                <a:cs typeface="Bobby Jones"/>
                <a:sym typeface="Bobby Jones"/>
              </a:rPr>
              <a:t> міфологія</a:t>
            </a:r>
            <a:r>
              <a:rPr lang="en-US" sz="7800" b="1" dirty="0" smtClean="0">
                <a:solidFill>
                  <a:srgbClr val="80644D"/>
                </a:solidFill>
                <a:latin typeface="Bobby Jones"/>
                <a:ea typeface="Bobby Jones"/>
                <a:cs typeface="Bobby Jones"/>
                <a:sym typeface="Bobby Jones"/>
              </a:rPr>
              <a:t> </a:t>
            </a:r>
            <a:endParaRPr lang="en-US" sz="7800" b="1" dirty="0">
              <a:solidFill>
                <a:srgbClr val="80644D"/>
              </a:solidFill>
              <a:latin typeface="Bobby Jones"/>
              <a:ea typeface="Bobby Jones"/>
              <a:cs typeface="Bobby Jones"/>
              <a:sym typeface="Bobby Jone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1591" y="1720512"/>
            <a:ext cx="5134145" cy="1910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20"/>
              </a:lnSpc>
              <a:spcBef>
                <a:spcPct val="0"/>
              </a:spcBef>
            </a:pPr>
            <a:r>
              <a:rPr lang="en-US" sz="3514" b="1" dirty="0">
                <a:solidFill>
                  <a:srgbClr val="FF66C4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геростратова слава - </a:t>
            </a:r>
          </a:p>
          <a:p>
            <a:pPr algn="l">
              <a:lnSpc>
                <a:spcPts val="4920"/>
              </a:lnSpc>
              <a:spcBef>
                <a:spcPct val="0"/>
              </a:spcBef>
            </a:pPr>
            <a:r>
              <a:rPr lang="en-US" sz="3514" b="1" dirty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ганебна слава, що</a:t>
            </a:r>
          </a:p>
          <a:p>
            <a:pPr algn="l">
              <a:lnSpc>
                <a:spcPts val="4920"/>
              </a:lnSpc>
              <a:spcBef>
                <a:spcPct val="0"/>
              </a:spcBef>
            </a:pPr>
            <a:r>
              <a:rPr lang="en-US" sz="3514" b="1" dirty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пов’язана </a:t>
            </a:r>
            <a:r>
              <a:rPr lang="uk-UA" sz="3514" b="1" dirty="0" smtClean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зі</a:t>
            </a:r>
            <a:r>
              <a:rPr lang="en-US" sz="3514" b="1" dirty="0" smtClean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</a:t>
            </a:r>
            <a:r>
              <a:rPr lang="en-US" sz="3514" b="1" dirty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злочином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49200" y="5347854"/>
            <a:ext cx="548640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63"/>
              </a:lnSpc>
              <a:spcBef>
                <a:spcPct val="0"/>
              </a:spcBef>
            </a:pPr>
            <a:r>
              <a:rPr lang="en-US" sz="3545" b="1" dirty="0">
                <a:solidFill>
                  <a:srgbClr val="CB6CE6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еолова арфа - </a:t>
            </a:r>
            <a:r>
              <a:rPr lang="en-US" sz="3545" b="1" dirty="0" smtClean="0">
                <a:solidFill>
                  <a:srgbClr val="CB6CE6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дуже </a:t>
            </a:r>
            <a:r>
              <a:rPr lang="en-US" sz="3545" b="1" dirty="0">
                <a:solidFill>
                  <a:srgbClr val="CB6CE6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чутлива, вразлива людина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13695" y="7713847"/>
            <a:ext cx="4759905" cy="187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6"/>
              </a:lnSpc>
              <a:spcBef>
                <a:spcPct val="0"/>
              </a:spcBef>
            </a:pPr>
            <a:r>
              <a:rPr lang="en-US" sz="3504" b="1" dirty="0">
                <a:solidFill>
                  <a:srgbClr val="FF3131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піррова перемога - </a:t>
            </a:r>
          </a:p>
          <a:p>
            <a:pPr algn="just">
              <a:lnSpc>
                <a:spcPts val="4906"/>
              </a:lnSpc>
              <a:spcBef>
                <a:spcPct val="0"/>
              </a:spcBef>
            </a:pPr>
            <a:r>
              <a:rPr lang="en-US" sz="3504" b="1" dirty="0">
                <a:solidFill>
                  <a:srgbClr val="FF3131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сумнівна перемога</a:t>
            </a:r>
          </a:p>
          <a:p>
            <a:pPr algn="just">
              <a:lnSpc>
                <a:spcPts val="4626"/>
              </a:lnSpc>
              <a:spcBef>
                <a:spcPct val="0"/>
              </a:spcBef>
            </a:pPr>
            <a:endParaRPr lang="en-US" sz="3504" b="1" dirty="0">
              <a:solidFill>
                <a:srgbClr val="FF3131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6349" y="4502306"/>
            <a:ext cx="4295306" cy="189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4"/>
              </a:lnSpc>
              <a:spcBef>
                <a:spcPct val="0"/>
              </a:spcBef>
            </a:pPr>
            <a:r>
              <a:rPr lang="en-US" sz="3560" b="1" dirty="0">
                <a:solidFill>
                  <a:srgbClr val="FF5757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прокрустове ложе - </a:t>
            </a:r>
          </a:p>
          <a:p>
            <a:pPr algn="just">
              <a:lnSpc>
                <a:spcPts val="4984"/>
              </a:lnSpc>
              <a:spcBef>
                <a:spcPct val="0"/>
              </a:spcBef>
            </a:pPr>
            <a:r>
              <a:rPr lang="en-US" sz="3560" b="1" dirty="0">
                <a:solidFill>
                  <a:srgbClr val="FF5757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надумане мірило</a:t>
            </a:r>
          </a:p>
          <a:p>
            <a:pPr algn="just">
              <a:lnSpc>
                <a:spcPts val="4704"/>
              </a:lnSpc>
              <a:spcBef>
                <a:spcPct val="0"/>
              </a:spcBef>
            </a:pPr>
            <a:endParaRPr lang="en-US" sz="3560" b="1" dirty="0">
              <a:solidFill>
                <a:srgbClr val="FF5757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59" y="5143500"/>
            <a:ext cx="3954220" cy="3862696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543800" y="1590342"/>
            <a:ext cx="3453965" cy="3476958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8075" r="-807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067800" y="6198040"/>
            <a:ext cx="4196121" cy="3893056"/>
            <a:chOff x="0" y="0"/>
            <a:chExt cx="7250111" cy="6726471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7255191" cy="6736631"/>
            </a:xfrm>
            <a:custGeom>
              <a:avLst/>
              <a:gdLst/>
              <a:ahLst/>
              <a:cxnLst/>
              <a:rect l="l" t="t" r="r" b="b"/>
              <a:pathLst>
                <a:path w="7255191" h="6736631">
                  <a:moveTo>
                    <a:pt x="5129616" y="6645347"/>
                  </a:moveTo>
                  <a:cubicBezTo>
                    <a:pt x="5087663" y="6656213"/>
                    <a:pt x="5055246" y="6670702"/>
                    <a:pt x="5022828" y="6674325"/>
                  </a:cubicBezTo>
                  <a:cubicBezTo>
                    <a:pt x="4839764" y="6688814"/>
                    <a:pt x="4658607" y="6703303"/>
                    <a:pt x="4475542" y="6715980"/>
                  </a:cubicBezTo>
                  <a:cubicBezTo>
                    <a:pt x="4382103" y="6721414"/>
                    <a:pt x="4288664" y="6726847"/>
                    <a:pt x="4195225" y="6728658"/>
                  </a:cubicBezTo>
                  <a:cubicBezTo>
                    <a:pt x="4094158" y="6732280"/>
                    <a:pt x="3993091" y="6736631"/>
                    <a:pt x="3893931" y="6734091"/>
                  </a:cubicBezTo>
                  <a:cubicBezTo>
                    <a:pt x="3798585" y="6732280"/>
                    <a:pt x="3703239" y="6726847"/>
                    <a:pt x="3611707" y="6710547"/>
                  </a:cubicBezTo>
                  <a:cubicBezTo>
                    <a:pt x="3493478" y="6690624"/>
                    <a:pt x="3373342" y="6690624"/>
                    <a:pt x="3257020" y="6672513"/>
                  </a:cubicBezTo>
                  <a:cubicBezTo>
                    <a:pt x="2953820" y="6625425"/>
                    <a:pt x="2644898" y="6638102"/>
                    <a:pt x="2339791" y="6618180"/>
                  </a:cubicBezTo>
                  <a:cubicBezTo>
                    <a:pt x="2168169" y="6607313"/>
                    <a:pt x="1996546" y="6581957"/>
                    <a:pt x="1824923" y="6560224"/>
                  </a:cubicBezTo>
                  <a:cubicBezTo>
                    <a:pt x="1630417" y="6536680"/>
                    <a:pt x="1435911" y="6509513"/>
                    <a:pt x="1239498" y="6484158"/>
                  </a:cubicBezTo>
                  <a:cubicBezTo>
                    <a:pt x="1096479" y="6466047"/>
                    <a:pt x="951553" y="6447936"/>
                    <a:pt x="808534" y="6429825"/>
                  </a:cubicBezTo>
                  <a:cubicBezTo>
                    <a:pt x="804720" y="6429825"/>
                    <a:pt x="800907" y="6428013"/>
                    <a:pt x="797093" y="6428013"/>
                  </a:cubicBezTo>
                  <a:cubicBezTo>
                    <a:pt x="676957" y="6379113"/>
                    <a:pt x="549193" y="6341080"/>
                    <a:pt x="438592" y="6277691"/>
                  </a:cubicBezTo>
                  <a:cubicBezTo>
                    <a:pt x="251713" y="6169025"/>
                    <a:pt x="171623" y="5995158"/>
                    <a:pt x="163995" y="5790502"/>
                  </a:cubicBezTo>
                  <a:cubicBezTo>
                    <a:pt x="162088" y="5719868"/>
                    <a:pt x="152554" y="5651046"/>
                    <a:pt x="152554" y="5580413"/>
                  </a:cubicBezTo>
                  <a:cubicBezTo>
                    <a:pt x="154461" y="5482613"/>
                    <a:pt x="162088" y="5386624"/>
                    <a:pt x="167809" y="5290635"/>
                  </a:cubicBezTo>
                  <a:cubicBezTo>
                    <a:pt x="183064" y="5004479"/>
                    <a:pt x="190692" y="4718323"/>
                    <a:pt x="167809" y="4432167"/>
                  </a:cubicBezTo>
                  <a:cubicBezTo>
                    <a:pt x="146833" y="4174990"/>
                    <a:pt x="127764" y="3919623"/>
                    <a:pt x="106788" y="3662445"/>
                  </a:cubicBezTo>
                  <a:cubicBezTo>
                    <a:pt x="93439" y="3497633"/>
                    <a:pt x="76277" y="3334633"/>
                    <a:pt x="64835" y="3169822"/>
                  </a:cubicBezTo>
                  <a:cubicBezTo>
                    <a:pt x="57208" y="3061155"/>
                    <a:pt x="59115" y="2950678"/>
                    <a:pt x="51487" y="2842011"/>
                  </a:cubicBezTo>
                  <a:cubicBezTo>
                    <a:pt x="47673" y="2780433"/>
                    <a:pt x="26697" y="2720666"/>
                    <a:pt x="24790" y="2659088"/>
                  </a:cubicBezTo>
                  <a:cubicBezTo>
                    <a:pt x="17162" y="2510577"/>
                    <a:pt x="15255" y="2360255"/>
                    <a:pt x="11442" y="2209933"/>
                  </a:cubicBezTo>
                  <a:cubicBezTo>
                    <a:pt x="9535" y="2151977"/>
                    <a:pt x="0" y="2094021"/>
                    <a:pt x="1907" y="2036066"/>
                  </a:cubicBezTo>
                  <a:cubicBezTo>
                    <a:pt x="3814" y="1945510"/>
                    <a:pt x="15255" y="1854955"/>
                    <a:pt x="17162" y="1764399"/>
                  </a:cubicBezTo>
                  <a:cubicBezTo>
                    <a:pt x="19069" y="1659354"/>
                    <a:pt x="7628" y="1554310"/>
                    <a:pt x="11442" y="1451076"/>
                  </a:cubicBezTo>
                  <a:cubicBezTo>
                    <a:pt x="11442" y="1351465"/>
                    <a:pt x="24790" y="1253665"/>
                    <a:pt x="38138" y="1154054"/>
                  </a:cubicBezTo>
                  <a:cubicBezTo>
                    <a:pt x="41952" y="1119643"/>
                    <a:pt x="68649" y="1088854"/>
                    <a:pt x="76277" y="1054443"/>
                  </a:cubicBezTo>
                  <a:cubicBezTo>
                    <a:pt x="108694" y="884198"/>
                    <a:pt x="143019" y="713954"/>
                    <a:pt x="226924" y="556387"/>
                  </a:cubicBezTo>
                  <a:cubicBezTo>
                    <a:pt x="245993" y="521976"/>
                    <a:pt x="276503" y="491187"/>
                    <a:pt x="305107" y="464020"/>
                  </a:cubicBezTo>
                  <a:cubicBezTo>
                    <a:pt x="314642" y="454965"/>
                    <a:pt x="337525" y="460398"/>
                    <a:pt x="343246" y="460398"/>
                  </a:cubicBezTo>
                  <a:cubicBezTo>
                    <a:pt x="356594" y="436854"/>
                    <a:pt x="364222" y="413309"/>
                    <a:pt x="379477" y="402442"/>
                  </a:cubicBezTo>
                  <a:cubicBezTo>
                    <a:pt x="461475" y="342676"/>
                    <a:pt x="547286" y="299209"/>
                    <a:pt x="654074" y="288342"/>
                  </a:cubicBezTo>
                  <a:cubicBezTo>
                    <a:pt x="734164" y="279287"/>
                    <a:pt x="812348" y="246687"/>
                    <a:pt x="892439" y="228576"/>
                  </a:cubicBezTo>
                  <a:cubicBezTo>
                    <a:pt x="989692" y="206842"/>
                    <a:pt x="1086945" y="181487"/>
                    <a:pt x="1188011" y="168809"/>
                  </a:cubicBezTo>
                  <a:cubicBezTo>
                    <a:pt x="1279544" y="157942"/>
                    <a:pt x="1367262" y="134398"/>
                    <a:pt x="1460701" y="127153"/>
                  </a:cubicBezTo>
                  <a:cubicBezTo>
                    <a:pt x="1556047" y="119909"/>
                    <a:pt x="1651393" y="98176"/>
                    <a:pt x="1748646" y="90931"/>
                  </a:cubicBezTo>
                  <a:cubicBezTo>
                    <a:pt x="2011801" y="72820"/>
                    <a:pt x="2276863" y="60142"/>
                    <a:pt x="2540018" y="45653"/>
                  </a:cubicBezTo>
                  <a:cubicBezTo>
                    <a:pt x="2604853" y="42031"/>
                    <a:pt x="2669689" y="45653"/>
                    <a:pt x="2734524" y="47464"/>
                  </a:cubicBezTo>
                  <a:cubicBezTo>
                    <a:pt x="2766942" y="49276"/>
                    <a:pt x="2799359" y="56520"/>
                    <a:pt x="2833684" y="60142"/>
                  </a:cubicBezTo>
                  <a:cubicBezTo>
                    <a:pt x="2848939" y="61953"/>
                    <a:pt x="2864194" y="56520"/>
                    <a:pt x="2879450" y="56520"/>
                  </a:cubicBezTo>
                  <a:cubicBezTo>
                    <a:pt x="2925216" y="56520"/>
                    <a:pt x="2972889" y="56520"/>
                    <a:pt x="3018655" y="54709"/>
                  </a:cubicBezTo>
                  <a:cubicBezTo>
                    <a:pt x="3106373" y="51087"/>
                    <a:pt x="3195999" y="42031"/>
                    <a:pt x="3283717" y="42031"/>
                  </a:cubicBezTo>
                  <a:cubicBezTo>
                    <a:pt x="3369528" y="42031"/>
                    <a:pt x="3455340" y="47464"/>
                    <a:pt x="3541151" y="51087"/>
                  </a:cubicBezTo>
                  <a:lnTo>
                    <a:pt x="3609800" y="51087"/>
                  </a:lnTo>
                  <a:cubicBezTo>
                    <a:pt x="3714681" y="47464"/>
                    <a:pt x="3817655" y="47464"/>
                    <a:pt x="3922535" y="42031"/>
                  </a:cubicBezTo>
                  <a:cubicBezTo>
                    <a:pt x="4023602" y="36598"/>
                    <a:pt x="4122762" y="23920"/>
                    <a:pt x="4223829" y="18487"/>
                  </a:cubicBezTo>
                  <a:cubicBezTo>
                    <a:pt x="4271502" y="14864"/>
                    <a:pt x="4321082" y="14864"/>
                    <a:pt x="4368755" y="23920"/>
                  </a:cubicBezTo>
                  <a:cubicBezTo>
                    <a:pt x="4441217" y="36598"/>
                    <a:pt x="4509867" y="43842"/>
                    <a:pt x="4582330" y="23920"/>
                  </a:cubicBezTo>
                  <a:cubicBezTo>
                    <a:pt x="4609026" y="16676"/>
                    <a:pt x="4643351" y="29353"/>
                    <a:pt x="4673862" y="32976"/>
                  </a:cubicBezTo>
                  <a:cubicBezTo>
                    <a:pt x="4687210" y="34787"/>
                    <a:pt x="4702466" y="38409"/>
                    <a:pt x="4710094" y="32976"/>
                  </a:cubicBezTo>
                  <a:cubicBezTo>
                    <a:pt x="4761580" y="0"/>
                    <a:pt x="4809253" y="6350"/>
                    <a:pt x="4858833" y="36598"/>
                  </a:cubicBezTo>
                  <a:cubicBezTo>
                    <a:pt x="4864554" y="40220"/>
                    <a:pt x="4879809" y="31164"/>
                    <a:pt x="4891251" y="31164"/>
                  </a:cubicBezTo>
                  <a:cubicBezTo>
                    <a:pt x="4937017" y="31164"/>
                    <a:pt x="4982783" y="31164"/>
                    <a:pt x="5030456" y="32976"/>
                  </a:cubicBezTo>
                  <a:cubicBezTo>
                    <a:pt x="5064781" y="34787"/>
                    <a:pt x="5097198" y="45653"/>
                    <a:pt x="5131523" y="49276"/>
                  </a:cubicBezTo>
                  <a:cubicBezTo>
                    <a:pt x="5205893" y="58331"/>
                    <a:pt x="5282169" y="72820"/>
                    <a:pt x="5358446" y="72820"/>
                  </a:cubicBezTo>
                  <a:cubicBezTo>
                    <a:pt x="5501465" y="74631"/>
                    <a:pt x="5644484" y="80064"/>
                    <a:pt x="5785596" y="109042"/>
                  </a:cubicBezTo>
                  <a:cubicBezTo>
                    <a:pt x="5917174" y="136209"/>
                    <a:pt x="6052565" y="136209"/>
                    <a:pt x="6186050" y="157942"/>
                  </a:cubicBezTo>
                  <a:cubicBezTo>
                    <a:pt x="6266140" y="170620"/>
                    <a:pt x="6348138" y="194165"/>
                    <a:pt x="6416787" y="232198"/>
                  </a:cubicBezTo>
                  <a:cubicBezTo>
                    <a:pt x="6491157" y="272042"/>
                    <a:pt x="6548365" y="337242"/>
                    <a:pt x="6615107" y="391576"/>
                  </a:cubicBezTo>
                  <a:cubicBezTo>
                    <a:pt x="6639897" y="411498"/>
                    <a:pt x="6676128" y="425987"/>
                    <a:pt x="6693291" y="451343"/>
                  </a:cubicBezTo>
                  <a:cubicBezTo>
                    <a:pt x="6742871" y="520165"/>
                    <a:pt x="6786729" y="592609"/>
                    <a:pt x="6830589" y="665054"/>
                  </a:cubicBezTo>
                  <a:cubicBezTo>
                    <a:pt x="6863007" y="717576"/>
                    <a:pt x="6895424" y="771909"/>
                    <a:pt x="6920214" y="826243"/>
                  </a:cubicBezTo>
                  <a:cubicBezTo>
                    <a:pt x="6946911" y="889632"/>
                    <a:pt x="6967887" y="954832"/>
                    <a:pt x="6988863" y="1021843"/>
                  </a:cubicBezTo>
                  <a:cubicBezTo>
                    <a:pt x="7021281" y="1126887"/>
                    <a:pt x="7059419" y="1231932"/>
                    <a:pt x="7080395" y="1340599"/>
                  </a:cubicBezTo>
                  <a:cubicBezTo>
                    <a:pt x="7110906" y="1492732"/>
                    <a:pt x="7126162" y="1648488"/>
                    <a:pt x="7149044" y="1802432"/>
                  </a:cubicBezTo>
                  <a:cubicBezTo>
                    <a:pt x="7156672" y="1853144"/>
                    <a:pt x="7166207" y="1903855"/>
                    <a:pt x="7170020" y="1954566"/>
                  </a:cubicBezTo>
                  <a:cubicBezTo>
                    <a:pt x="7181462" y="2099455"/>
                    <a:pt x="7189090" y="2242533"/>
                    <a:pt x="7198624" y="2387421"/>
                  </a:cubicBezTo>
                  <a:cubicBezTo>
                    <a:pt x="7211973" y="2566722"/>
                    <a:pt x="7231042" y="2744211"/>
                    <a:pt x="7240577" y="2923511"/>
                  </a:cubicBezTo>
                  <a:cubicBezTo>
                    <a:pt x="7250112" y="3095567"/>
                    <a:pt x="7255191" y="3269433"/>
                    <a:pt x="7252651" y="3443300"/>
                  </a:cubicBezTo>
                  <a:cubicBezTo>
                    <a:pt x="7248205" y="3733078"/>
                    <a:pt x="7232948" y="4021045"/>
                    <a:pt x="7217694" y="4310823"/>
                  </a:cubicBezTo>
                  <a:cubicBezTo>
                    <a:pt x="7208159" y="4490123"/>
                    <a:pt x="7194810" y="4667612"/>
                    <a:pt x="7175741" y="4845101"/>
                  </a:cubicBezTo>
                  <a:cubicBezTo>
                    <a:pt x="7156672" y="5022590"/>
                    <a:pt x="7128068" y="5198268"/>
                    <a:pt x="7107093" y="5375757"/>
                  </a:cubicBezTo>
                  <a:cubicBezTo>
                    <a:pt x="7091837" y="5498913"/>
                    <a:pt x="7088023" y="5622068"/>
                    <a:pt x="7070861" y="5743413"/>
                  </a:cubicBezTo>
                  <a:cubicBezTo>
                    <a:pt x="7055606" y="5853890"/>
                    <a:pt x="6998398" y="5951691"/>
                    <a:pt x="6922121" y="6033191"/>
                  </a:cubicBezTo>
                  <a:cubicBezTo>
                    <a:pt x="6859193" y="6102013"/>
                    <a:pt x="6809613" y="6179891"/>
                    <a:pt x="6744777" y="6246902"/>
                  </a:cubicBezTo>
                  <a:cubicBezTo>
                    <a:pt x="6687570" y="6306668"/>
                    <a:pt x="6624641" y="6366436"/>
                    <a:pt x="6525482" y="6368247"/>
                  </a:cubicBezTo>
                  <a:cubicBezTo>
                    <a:pt x="6502598" y="6368247"/>
                    <a:pt x="6481622" y="6389980"/>
                    <a:pt x="6458739" y="6400846"/>
                  </a:cubicBezTo>
                  <a:cubicBezTo>
                    <a:pt x="6361487" y="6440691"/>
                    <a:pt x="6260419" y="6475102"/>
                    <a:pt x="6165073" y="6518569"/>
                  </a:cubicBezTo>
                  <a:cubicBezTo>
                    <a:pt x="5989637" y="6598258"/>
                    <a:pt x="5800852" y="6610936"/>
                    <a:pt x="5612066" y="6618180"/>
                  </a:cubicBezTo>
                  <a:cubicBezTo>
                    <a:pt x="5539604" y="6621802"/>
                    <a:pt x="5465234" y="6616369"/>
                    <a:pt x="5392770" y="6621802"/>
                  </a:cubicBezTo>
                  <a:cubicBezTo>
                    <a:pt x="5356539" y="6623613"/>
                    <a:pt x="5322215" y="6639914"/>
                    <a:pt x="5287890" y="6647158"/>
                  </a:cubicBezTo>
                  <a:cubicBezTo>
                    <a:pt x="5272635" y="6650780"/>
                    <a:pt x="5257380" y="6648969"/>
                    <a:pt x="5240217" y="6650780"/>
                  </a:cubicBezTo>
                  <a:cubicBezTo>
                    <a:pt x="5217334" y="6652591"/>
                    <a:pt x="5194451" y="6658025"/>
                    <a:pt x="5171568" y="6656213"/>
                  </a:cubicBezTo>
                  <a:cubicBezTo>
                    <a:pt x="5148685" y="6652591"/>
                    <a:pt x="5133430" y="6645347"/>
                    <a:pt x="5129616" y="6645347"/>
                  </a:cubicBezTo>
                  <a:close/>
                </a:path>
              </a:pathLst>
            </a:custGeom>
            <a:blipFill>
              <a:blip r:embed="rId4"/>
              <a:stretch>
                <a:fillRect l="-14005" t="-49" r="-14003" b="-2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2852568" y="276811"/>
            <a:ext cx="3869148" cy="3779594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39840" r="-3984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65924" y="590931"/>
            <a:ext cx="738267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66"/>
              </a:lnSpc>
            </a:pPr>
            <a:r>
              <a:rPr lang="en-US" sz="7800" dirty="0">
                <a:solidFill>
                  <a:srgbClr val="768E63"/>
                </a:solidFill>
                <a:latin typeface="Bobby Jones"/>
                <a:ea typeface="Bobby Jones"/>
                <a:cs typeface="Bobby Jones"/>
                <a:sym typeface="Bobby Jones"/>
              </a:rPr>
              <a:t>Урок 2. </a:t>
            </a:r>
            <a:r>
              <a:rPr lang="en-US" sz="7800" b="1" dirty="0">
                <a:solidFill>
                  <a:srgbClr val="768E63"/>
                </a:solidFill>
                <a:latin typeface="Bobby Jones"/>
                <a:ea typeface="Bobby Jones"/>
                <a:cs typeface="Bobby Jones"/>
                <a:sym typeface="Bobby Jones"/>
              </a:rPr>
              <a:t>Біблія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35268" y="2739541"/>
            <a:ext cx="4685743" cy="232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5"/>
              </a:lnSpc>
              <a:spcBef>
                <a:spcPct val="0"/>
              </a:spcBef>
            </a:pPr>
            <a:r>
              <a:rPr lang="en-US" sz="3511" b="1" dirty="0">
                <a:solidFill>
                  <a:srgbClr val="FF751F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наріжний камінь</a:t>
            </a:r>
            <a:r>
              <a:rPr lang="en-US" sz="3511" b="1" dirty="0">
                <a:solidFill>
                  <a:srgbClr val="FF751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- </a:t>
            </a:r>
          </a:p>
          <a:p>
            <a:pPr algn="l">
              <a:lnSpc>
                <a:spcPts val="4565"/>
              </a:lnSpc>
              <a:spcBef>
                <a:spcPct val="0"/>
              </a:spcBef>
            </a:pPr>
            <a:r>
              <a:rPr lang="en-US" sz="3511" b="1" dirty="0">
                <a:solidFill>
                  <a:srgbClr val="FF751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основа чого-небудь</a:t>
            </a:r>
          </a:p>
          <a:p>
            <a:pPr algn="l">
              <a:lnSpc>
                <a:spcPts val="4435"/>
              </a:lnSpc>
              <a:spcBef>
                <a:spcPct val="0"/>
              </a:spcBef>
            </a:pPr>
            <a:endParaRPr lang="en-US" sz="3511" b="1" dirty="0">
              <a:solidFill>
                <a:srgbClr val="FF751F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  <a:p>
            <a:pPr algn="l">
              <a:lnSpc>
                <a:spcPts val="4435"/>
              </a:lnSpc>
              <a:spcBef>
                <a:spcPct val="0"/>
              </a:spcBef>
            </a:pPr>
            <a:endParaRPr lang="en-US" sz="3511" b="1" dirty="0">
              <a:solidFill>
                <a:srgbClr val="FF751F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72084" y="4056405"/>
            <a:ext cx="6468316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52"/>
              </a:lnSpc>
              <a:spcBef>
                <a:spcPct val="0"/>
              </a:spcBef>
            </a:pPr>
            <a:r>
              <a:rPr lang="en-US" sz="3578" b="1" dirty="0">
                <a:solidFill>
                  <a:srgbClr val="FDF5E9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вавилонське стовпотворіння</a:t>
            </a:r>
            <a:r>
              <a:rPr lang="en-US" sz="3578" b="1" dirty="0">
                <a:solidFill>
                  <a:srgbClr val="FDF5E9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-</a:t>
            </a:r>
          </a:p>
          <a:p>
            <a:pPr algn="l">
              <a:lnSpc>
                <a:spcPts val="4652"/>
              </a:lnSpc>
              <a:spcBef>
                <a:spcPct val="0"/>
              </a:spcBef>
            </a:pPr>
            <a:r>
              <a:rPr lang="en-US" sz="3578" b="1" dirty="0">
                <a:solidFill>
                  <a:srgbClr val="FDF5E9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метушня, гармидер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92200" y="7175225"/>
            <a:ext cx="4495800" cy="1830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52"/>
              </a:lnSpc>
              <a:spcBef>
                <a:spcPct val="0"/>
              </a:spcBef>
            </a:pPr>
            <a:r>
              <a:rPr lang="en-US" sz="3579" b="1" dirty="0">
                <a:solidFill>
                  <a:schemeClr val="accent6">
                    <a:lumMod val="75000"/>
                  </a:schemeClr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церковна миша</a:t>
            </a:r>
            <a:r>
              <a:rPr lang="en-US" sz="3579" b="1" dirty="0">
                <a:solidFill>
                  <a:schemeClr val="accent6">
                    <a:lumMod val="75000"/>
                  </a:schemeClr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- </a:t>
            </a:r>
          </a:p>
          <a:p>
            <a:pPr algn="l">
              <a:lnSpc>
                <a:spcPts val="4652"/>
              </a:lnSpc>
              <a:spcBef>
                <a:spcPct val="0"/>
              </a:spcBef>
            </a:pPr>
            <a:r>
              <a:rPr lang="en-US" sz="3579" b="1" dirty="0">
                <a:solidFill>
                  <a:schemeClr val="accent6">
                    <a:lumMod val="75000"/>
                  </a:schemeClr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дуже бідний</a:t>
            </a:r>
          </a:p>
          <a:p>
            <a:pPr algn="l">
              <a:lnSpc>
                <a:spcPts val="4652"/>
              </a:lnSpc>
              <a:spcBef>
                <a:spcPct val="0"/>
              </a:spcBef>
            </a:pPr>
            <a:endParaRPr lang="en-US" sz="3579" b="1" dirty="0">
              <a:solidFill>
                <a:srgbClr val="FFAE59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37352" y="6893796"/>
            <a:ext cx="4203545" cy="3583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3"/>
              </a:lnSpc>
              <a:spcBef>
                <a:spcPct val="0"/>
              </a:spcBef>
            </a:pPr>
            <a:r>
              <a:rPr lang="en-US" sz="3579" b="1" dirty="0">
                <a:solidFill>
                  <a:srgbClr val="B8513A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земля обітована</a:t>
            </a:r>
            <a:r>
              <a:rPr lang="en-US" sz="3579" b="1" dirty="0">
                <a:solidFill>
                  <a:srgbClr val="B8513A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- </a:t>
            </a:r>
          </a:p>
          <a:p>
            <a:pPr algn="l">
              <a:lnSpc>
                <a:spcPts val="4653"/>
              </a:lnSpc>
              <a:spcBef>
                <a:spcPct val="0"/>
              </a:spcBef>
            </a:pPr>
            <a:r>
              <a:rPr lang="en-US" sz="3579" b="1" dirty="0">
                <a:solidFill>
                  <a:srgbClr val="B8513A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предмет чиїхось </a:t>
            </a:r>
          </a:p>
          <a:p>
            <a:pPr algn="l">
              <a:lnSpc>
                <a:spcPts val="4653"/>
              </a:lnSpc>
              <a:spcBef>
                <a:spcPct val="0"/>
              </a:spcBef>
            </a:pPr>
            <a:r>
              <a:rPr lang="en-US" sz="3579" b="1" dirty="0">
                <a:solidFill>
                  <a:srgbClr val="B8513A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бажань, надій</a:t>
            </a:r>
          </a:p>
          <a:p>
            <a:pPr algn="l">
              <a:lnSpc>
                <a:spcPts val="4653"/>
              </a:lnSpc>
              <a:spcBef>
                <a:spcPct val="0"/>
              </a:spcBef>
            </a:pPr>
            <a:endParaRPr lang="en-US" sz="3579" b="1" dirty="0">
              <a:solidFill>
                <a:srgbClr val="B8513A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  <a:p>
            <a:pPr algn="l">
              <a:lnSpc>
                <a:spcPts val="4653"/>
              </a:lnSpc>
              <a:spcBef>
                <a:spcPct val="0"/>
              </a:spcBef>
            </a:pPr>
            <a:endParaRPr lang="en-US" sz="3579" b="1" dirty="0">
              <a:solidFill>
                <a:srgbClr val="B8513A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  <a:p>
            <a:pPr algn="l">
              <a:lnSpc>
                <a:spcPts val="4653"/>
              </a:lnSpc>
              <a:spcBef>
                <a:spcPct val="0"/>
              </a:spcBef>
            </a:pPr>
            <a:endParaRPr lang="en-US" sz="3579" b="1" dirty="0">
              <a:solidFill>
                <a:srgbClr val="B8513A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504543" y="616117"/>
            <a:ext cx="3899714" cy="3809452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t="-7454" b="-745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229600" y="1735009"/>
            <a:ext cx="3603536" cy="3520130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876" r="-28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467600" y="6401069"/>
            <a:ext cx="3997143" cy="3904626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18253" r="-1825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43350" y="294322"/>
            <a:ext cx="1224850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BF63"/>
                </a:solidFill>
                <a:latin typeface="Bobby Jones"/>
                <a:ea typeface="Bobby Jones"/>
                <a:cs typeface="Bobby Jones"/>
                <a:sym typeface="Bobby Jones"/>
              </a:rPr>
              <a:t>Урок 3. </a:t>
            </a:r>
            <a:r>
              <a:rPr lang="en-US" sz="6600" b="1" dirty="0">
                <a:solidFill>
                  <a:srgbClr val="00BF63"/>
                </a:solidFill>
                <a:latin typeface="Bobby Jones"/>
                <a:ea typeface="Bobby Jones"/>
                <a:cs typeface="Bobby Jones"/>
                <a:sym typeface="Bobby Jones"/>
              </a:rPr>
              <a:t>Жива народна мова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0716" y="6536717"/>
            <a:ext cx="6096886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6"/>
              </a:lnSpc>
              <a:spcBef>
                <a:spcPct val="0"/>
              </a:spcBef>
            </a:pPr>
            <a:r>
              <a:rPr lang="en-US" sz="3476" b="1" dirty="0">
                <a:solidFill>
                  <a:srgbClr val="FF66C4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бити байдики - </a:t>
            </a:r>
          </a:p>
          <a:p>
            <a:pPr algn="l">
              <a:lnSpc>
                <a:spcPts val="4866"/>
              </a:lnSpc>
              <a:spcBef>
                <a:spcPct val="0"/>
              </a:spcBef>
            </a:pPr>
            <a:r>
              <a:rPr lang="en-US" sz="3476" b="1" dirty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лінуватися, нічого </a:t>
            </a:r>
            <a:r>
              <a:rPr lang="en-US" sz="3476" b="1" dirty="0" smtClean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не </a:t>
            </a:r>
            <a:r>
              <a:rPr lang="en-US" sz="3476" b="1" dirty="0">
                <a:solidFill>
                  <a:srgbClr val="FF66C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робити</a:t>
            </a:r>
          </a:p>
          <a:p>
            <a:pPr algn="l">
              <a:lnSpc>
                <a:spcPts val="4866"/>
              </a:lnSpc>
              <a:spcBef>
                <a:spcPct val="0"/>
              </a:spcBef>
            </a:pPr>
            <a:endParaRPr lang="en-US" sz="3476" b="1" dirty="0">
              <a:solidFill>
                <a:srgbClr val="FF66C4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67091" y="7827799"/>
            <a:ext cx="3768309" cy="1901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3495" b="1" dirty="0">
                <a:solidFill>
                  <a:srgbClr val="CB6CE6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гріти чуба - 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r>
              <a:rPr lang="en-US" sz="3495" b="1" dirty="0">
                <a:solidFill>
                  <a:srgbClr val="CB6CE6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тяжко працювати</a:t>
            </a:r>
          </a:p>
          <a:p>
            <a:pPr algn="l">
              <a:lnSpc>
                <a:spcPts val="4894"/>
              </a:lnSpc>
              <a:spcBef>
                <a:spcPct val="0"/>
              </a:spcBef>
            </a:pPr>
            <a:endParaRPr lang="en-US" sz="3495" b="1" dirty="0">
              <a:solidFill>
                <a:srgbClr val="CB6CE6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23679" y="3959592"/>
            <a:ext cx="3023113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  <a:spcBef>
                <a:spcPct val="0"/>
              </a:spcBef>
            </a:pPr>
            <a:r>
              <a:rPr lang="en-US" sz="3686" b="1" dirty="0">
                <a:solidFill>
                  <a:srgbClr val="3961D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пекти раків - </a:t>
            </a:r>
          </a:p>
          <a:p>
            <a:pPr algn="l">
              <a:lnSpc>
                <a:spcPts val="5160"/>
              </a:lnSpc>
              <a:spcBef>
                <a:spcPct val="0"/>
              </a:spcBef>
            </a:pPr>
            <a:r>
              <a:rPr lang="en-US" sz="3686" b="1" dirty="0">
                <a:solidFill>
                  <a:srgbClr val="3961DC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червоніти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46472" y="4757296"/>
            <a:ext cx="4396502" cy="186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0"/>
              </a:lnSpc>
              <a:spcBef>
                <a:spcPct val="0"/>
              </a:spcBef>
            </a:pPr>
            <a:r>
              <a:rPr lang="en-US" sz="3464" b="1" dirty="0">
                <a:solidFill>
                  <a:srgbClr val="C12A3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скреготати зубами - </a:t>
            </a:r>
          </a:p>
          <a:p>
            <a:pPr algn="l">
              <a:lnSpc>
                <a:spcPts val="4850"/>
              </a:lnSpc>
              <a:spcBef>
                <a:spcPct val="0"/>
              </a:spcBef>
            </a:pPr>
            <a:r>
              <a:rPr lang="en-US" sz="3464" b="1" dirty="0">
                <a:solidFill>
                  <a:srgbClr val="C12A33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виявляти гнів</a:t>
            </a:r>
          </a:p>
          <a:p>
            <a:pPr algn="l">
              <a:lnSpc>
                <a:spcPts val="4651"/>
              </a:lnSpc>
              <a:spcBef>
                <a:spcPct val="0"/>
              </a:spcBef>
            </a:pPr>
            <a:r>
              <a:rPr lang="en-US" sz="3322" dirty="0">
                <a:solidFill>
                  <a:srgbClr val="3961D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39030"/>
            <a:ext cx="3962400" cy="3954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50842" y="266714"/>
            <a:ext cx="3706482" cy="3620693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t="-81" b="-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894937" y="4865889"/>
            <a:ext cx="3404240" cy="3325446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413" b="-41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763711" y="1518922"/>
            <a:ext cx="3380289" cy="3302050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3321" r="-332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32693" y="4308994"/>
            <a:ext cx="3857839" cy="376854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36" r="-13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0" y="240692"/>
            <a:ext cx="12381241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6"/>
              </a:lnSpc>
              <a:spcBef>
                <a:spcPct val="0"/>
              </a:spcBef>
            </a:pPr>
            <a:r>
              <a:rPr lang="en-US" sz="6675" dirty="0">
                <a:solidFill>
                  <a:srgbClr val="C1FF7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Урок 3. </a:t>
            </a:r>
            <a:r>
              <a:rPr lang="en-US" sz="6675" b="1" dirty="0">
                <a:solidFill>
                  <a:srgbClr val="C1FF7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Жива народна мова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30498" y="4175644"/>
            <a:ext cx="369415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914D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кіт наплакав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914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дуже мало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9619" y="8334710"/>
            <a:ext cx="591645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E69B1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засватана дівка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E69B1C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несміливо, сором’язливо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7969" y="1606953"/>
            <a:ext cx="429196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DF5E9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дві краплі води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DF5E9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однакові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88877" y="8370270"/>
            <a:ext cx="421636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5757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горіхи лущити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5757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виконувати легко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4012" y="6023417"/>
            <a:ext cx="3479552" cy="3399015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t="-641" b="-64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946828" y="4799018"/>
            <a:ext cx="3267086" cy="3191467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758" b="-75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17982" y="1907286"/>
            <a:ext cx="3380289" cy="3302050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760" b="-76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586255" y="316599"/>
            <a:ext cx="3673045" cy="3588030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83" b="-8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38619" y="269556"/>
            <a:ext cx="1128367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3961D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Урок 3. </a:t>
            </a:r>
            <a:r>
              <a:rPr lang="en-US" sz="6599" b="1" dirty="0">
                <a:solidFill>
                  <a:srgbClr val="3961D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Жива народна мова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35348" y="8175292"/>
            <a:ext cx="354175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B6CE6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нагуляти жиру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B6CE6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поправитися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2178" y="5452604"/>
            <a:ext cx="4280973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12A3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гладити по голові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12A33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хвалити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07183" y="2657489"/>
            <a:ext cx="710946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B8513A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грати очима (пускати бісики)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B8513A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грайливо поглядати на когось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82264" y="7618397"/>
            <a:ext cx="370034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EAD8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міцний горішок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EAD8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упертий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529" y="1328963"/>
            <a:ext cx="3626454" cy="3542517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t="-198" b="-19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133499" y="4097902"/>
            <a:ext cx="3839968" cy="3751089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420" b="-42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106204" y="809214"/>
            <a:ext cx="3366610" cy="3288688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646" b="-6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403744" y="6131605"/>
            <a:ext cx="3684366" cy="3599089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" r="-2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04091" y="50070"/>
            <a:ext cx="1128367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768E6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Урок 3. </a:t>
            </a:r>
            <a:r>
              <a:rPr lang="en-US" sz="6599" b="1" dirty="0">
                <a:solidFill>
                  <a:srgbClr val="768E6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Жива народна мова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5303" y="7931150"/>
            <a:ext cx="6263997" cy="190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3961D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заламувати руки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3961DC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жестами виражати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3961DC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переживання, страждання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16228" y="1442364"/>
            <a:ext cx="5659398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5757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рвати горло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5757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дуже кричати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54036" y="1195613"/>
            <a:ext cx="40194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AE59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купатися в золоті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AE59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бути багатим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2477" y="7658100"/>
            <a:ext cx="4094559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грати на нервах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дратувати когось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25345" y="1028700"/>
            <a:ext cx="3345280" cy="3267851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4010" r="-401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957165" y="4906786"/>
            <a:ext cx="3593697" cy="3510519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7046" r="-704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381259" y="1900079"/>
            <a:ext cx="3552356" cy="3470134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530" b="-5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811758" y="6146092"/>
            <a:ext cx="3473472" cy="3393076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528" b="-5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15600" y="269556"/>
            <a:ext cx="1128367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 dirty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Урок 3. </a:t>
            </a:r>
            <a:r>
              <a:rPr lang="en-US" sz="6599" b="1" dirty="0">
                <a:solidFill>
                  <a:srgbClr val="2A3082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Жива народна мова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2902" y="1766729"/>
            <a:ext cx="326433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мотати на вус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00BF63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запам’ятати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59015" y="2158150"/>
            <a:ext cx="3794998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B6CE6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хоч греблю гати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B6CE6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дуже багато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65805" y="8550275"/>
            <a:ext cx="656534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EAD8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мокре горить - 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EAD8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дуже повільно щось робити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913" y="7709280"/>
            <a:ext cx="442841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12A33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як курка лапою -</a:t>
            </a:r>
          </a:p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C12A33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неохайно, недбало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336</Words>
  <Application>Microsoft Office PowerPoint</Application>
  <PresentationFormat>Произвольный</PresentationFormat>
  <Paragraphs>101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Times New Roman</vt:lpstr>
      <vt:lpstr>Public Sans Bold</vt:lpstr>
      <vt:lpstr>Bobby Jones</vt:lpstr>
      <vt:lpstr>Calibri</vt:lpstr>
      <vt:lpstr>Public Sans</vt:lpstr>
      <vt:lpstr>Times New Roman MT Bold</vt:lpstr>
      <vt:lpstr>Times New Roman MT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Зірковий час</dc:title>
  <cp:lastModifiedBy>User</cp:lastModifiedBy>
  <cp:revision>5</cp:revision>
  <dcterms:created xsi:type="dcterms:W3CDTF">2006-08-16T00:00:00Z</dcterms:created>
  <dcterms:modified xsi:type="dcterms:W3CDTF">2025-10-21T06:44:23Z</dcterms:modified>
  <dc:identifier>DAG2Cgr4dEw</dc:identifier>
</cp:coreProperties>
</file>